
<file path=[Content_Types].xml><?xml version="1.0" encoding="utf-8"?>
<Types xmlns="http://schemas.openxmlformats.org/package/2006/content-types">
  <Default Extension="glb" ContentType="model/gltf.binary"/>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1"/>
  </p:notesMasterIdLst>
  <p:handoutMasterIdLst>
    <p:handoutMasterId r:id="rId22"/>
  </p:handoutMasterIdLst>
  <p:sldIdLst>
    <p:sldId id="256" r:id="rId2"/>
    <p:sldId id="267" r:id="rId3"/>
    <p:sldId id="258" r:id="rId4"/>
    <p:sldId id="261" r:id="rId5"/>
    <p:sldId id="260" r:id="rId6"/>
    <p:sldId id="265" r:id="rId7"/>
    <p:sldId id="266" r:id="rId8"/>
    <p:sldId id="263" r:id="rId9"/>
    <p:sldId id="268" r:id="rId10"/>
    <p:sldId id="270" r:id="rId11"/>
    <p:sldId id="272" r:id="rId12"/>
    <p:sldId id="273" r:id="rId13"/>
    <p:sldId id="274" r:id="rId14"/>
    <p:sldId id="275" r:id="rId15"/>
    <p:sldId id="276" r:id="rId16"/>
    <p:sldId id="279" r:id="rId17"/>
    <p:sldId id="278" r:id="rId18"/>
    <p:sldId id="288" r:id="rId19"/>
    <p:sldId id="287" r:id="rId20"/>
  </p:sldIdLst>
  <p:sldSz cx="12188825" cy="6858000"/>
  <p:notesSz cx="6858000" cy="9144000"/>
  <p:defaultTextStyle>
    <a:defPPr rtl="0">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pos="3839" userDrawn="1">
          <p15:clr>
            <a:srgbClr val="A4A3A4"/>
          </p15:clr>
        </p15:guide>
        <p15:guide id="2" orient="horz" pos="216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6060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4A51A02-5194-461D-9D53-16D771A9ACDC}" v="18" dt="2026-01-14T10:02:59.113"/>
  </p1510:revLst>
</p1510:revInfo>
</file>

<file path=ppt/tableStyles.xml><?xml version="1.0" encoding="utf-8"?>
<a:tblStyleLst xmlns:a="http://schemas.openxmlformats.org/drawingml/2006/main" def="{8EC20E35-A176-4012-BC5E-935CFFF8708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80606" autoAdjust="0"/>
  </p:normalViewPr>
  <p:slideViewPr>
    <p:cSldViewPr>
      <p:cViewPr varScale="1">
        <p:scale>
          <a:sx n="78" d="100"/>
          <a:sy n="78" d="100"/>
        </p:scale>
        <p:origin x="549" y="39"/>
      </p:cViewPr>
      <p:guideLst>
        <p:guide pos="3839"/>
        <p:guide orient="horz" pos="2160"/>
      </p:guideLst>
    </p:cSldViewPr>
  </p:slideViewPr>
  <p:notesTextViewPr>
    <p:cViewPr>
      <p:scale>
        <a:sx n="1" d="1"/>
        <a:sy n="1" d="1"/>
      </p:scale>
      <p:origin x="0" y="0"/>
    </p:cViewPr>
  </p:notesTextViewPr>
  <p:notesViewPr>
    <p:cSldViewPr showGuides="1">
      <p:cViewPr varScale="1">
        <p:scale>
          <a:sx n="88" d="100"/>
          <a:sy n="88" d="100"/>
        </p:scale>
        <p:origin x="3072" y="7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reidl-Hollaus Alexander" userId="05fd7858-b041-49e9-b833-2d461de9ca67" providerId="ADAL" clId="{178BF560-C2DA-46F2-839F-1FDF1F679704}"/>
    <pc:docChg chg="undo custSel addSld delSld modSld sldOrd">
      <pc:chgData name="Freidl-Hollaus Alexander" userId="05fd7858-b041-49e9-b833-2d461de9ca67" providerId="ADAL" clId="{178BF560-C2DA-46F2-839F-1FDF1F679704}" dt="2026-01-14T10:07:35.597" v="1690"/>
      <pc:docMkLst>
        <pc:docMk/>
      </pc:docMkLst>
      <pc:sldChg chg="addSp delSp modSp add del mod modNotesTx">
        <pc:chgData name="Freidl-Hollaus Alexander" userId="05fd7858-b041-49e9-b833-2d461de9ca67" providerId="ADAL" clId="{178BF560-C2DA-46F2-839F-1FDF1F679704}" dt="2025-12-15T12:56:47.827" v="1050" actId="478"/>
        <pc:sldMkLst>
          <pc:docMk/>
          <pc:sldMk cId="5084943" sldId="258"/>
        </pc:sldMkLst>
        <pc:graphicFrameChg chg="add mod modGraphic">
          <ac:chgData name="Freidl-Hollaus Alexander" userId="05fd7858-b041-49e9-b833-2d461de9ca67" providerId="ADAL" clId="{178BF560-C2DA-46F2-839F-1FDF1F679704}" dt="2025-12-15T12:43:17.478" v="754" actId="1076"/>
          <ac:graphicFrameMkLst>
            <pc:docMk/>
            <pc:sldMk cId="5084943" sldId="258"/>
            <ac:graphicFrameMk id="2" creationId="{58BBA406-A847-8528-A620-F476DD7BD7F4}"/>
          </ac:graphicFrameMkLst>
        </pc:graphicFrameChg>
        <pc:graphicFrameChg chg="add mod">
          <ac:chgData name="Freidl-Hollaus Alexander" userId="05fd7858-b041-49e9-b833-2d461de9ca67" providerId="ADAL" clId="{178BF560-C2DA-46F2-839F-1FDF1F679704}" dt="2025-12-15T12:43:13.084" v="753" actId="1076"/>
          <ac:graphicFrameMkLst>
            <pc:docMk/>
            <pc:sldMk cId="5084943" sldId="258"/>
            <ac:graphicFrameMk id="3" creationId="{7C4A4D58-054D-49CD-CB63-8716F666363A}"/>
          </ac:graphicFrameMkLst>
        </pc:graphicFrameChg>
        <pc:graphicFrameChg chg="add mod">
          <ac:chgData name="Freidl-Hollaus Alexander" userId="05fd7858-b041-49e9-b833-2d461de9ca67" providerId="ADAL" clId="{178BF560-C2DA-46F2-839F-1FDF1F679704}" dt="2025-12-15T12:56:24.840" v="1044" actId="1076"/>
          <ac:graphicFrameMkLst>
            <pc:docMk/>
            <pc:sldMk cId="5084943" sldId="258"/>
            <ac:graphicFrameMk id="4" creationId="{E609B24E-06D7-8A56-FA6F-4D36D5625BFE}"/>
          </ac:graphicFrameMkLst>
        </pc:graphicFrameChg>
        <pc:cxnChg chg="add mod">
          <ac:chgData name="Freidl-Hollaus Alexander" userId="05fd7858-b041-49e9-b833-2d461de9ca67" providerId="ADAL" clId="{178BF560-C2DA-46F2-839F-1FDF1F679704}" dt="2025-12-15T12:46:42.923" v="825" actId="1076"/>
          <ac:cxnSpMkLst>
            <pc:docMk/>
            <pc:sldMk cId="5084943" sldId="258"/>
            <ac:cxnSpMk id="38" creationId="{B2DC4930-C380-0C7B-9EB1-1678E024D1F7}"/>
          </ac:cxnSpMkLst>
        </pc:cxnChg>
        <pc:cxnChg chg="add mod">
          <ac:chgData name="Freidl-Hollaus Alexander" userId="05fd7858-b041-49e9-b833-2d461de9ca67" providerId="ADAL" clId="{178BF560-C2DA-46F2-839F-1FDF1F679704}" dt="2025-12-15T12:46:32.525" v="822" actId="14100"/>
          <ac:cxnSpMkLst>
            <pc:docMk/>
            <pc:sldMk cId="5084943" sldId="258"/>
            <ac:cxnSpMk id="39" creationId="{582B53DA-D5B3-7E71-AC06-23B435F192B6}"/>
          </ac:cxnSpMkLst>
        </pc:cxnChg>
        <pc:cxnChg chg="add mod">
          <ac:chgData name="Freidl-Hollaus Alexander" userId="05fd7858-b041-49e9-b833-2d461de9ca67" providerId="ADAL" clId="{178BF560-C2DA-46F2-839F-1FDF1F679704}" dt="2025-12-15T12:46:44.520" v="826" actId="1076"/>
          <ac:cxnSpMkLst>
            <pc:docMk/>
            <pc:sldMk cId="5084943" sldId="258"/>
            <ac:cxnSpMk id="43" creationId="{DB7E8F5B-355E-A4B1-E09A-46D75B1D071A}"/>
          </ac:cxnSpMkLst>
        </pc:cxnChg>
        <pc:cxnChg chg="add mod">
          <ac:chgData name="Freidl-Hollaus Alexander" userId="05fd7858-b041-49e9-b833-2d461de9ca67" providerId="ADAL" clId="{178BF560-C2DA-46F2-839F-1FDF1F679704}" dt="2025-12-15T12:46:48.292" v="828" actId="1076"/>
          <ac:cxnSpMkLst>
            <pc:docMk/>
            <pc:sldMk cId="5084943" sldId="258"/>
            <ac:cxnSpMk id="44" creationId="{ED12A6D1-627B-3558-1483-933FD95FF388}"/>
          </ac:cxnSpMkLst>
        </pc:cxnChg>
        <pc:cxnChg chg="add mod">
          <ac:chgData name="Freidl-Hollaus Alexander" userId="05fd7858-b041-49e9-b833-2d461de9ca67" providerId="ADAL" clId="{178BF560-C2DA-46F2-839F-1FDF1F679704}" dt="2025-12-15T12:46:56.760" v="831" actId="1076"/>
          <ac:cxnSpMkLst>
            <pc:docMk/>
            <pc:sldMk cId="5084943" sldId="258"/>
            <ac:cxnSpMk id="45" creationId="{6779F322-0746-D75D-4ABF-8F98EC3D1A8B}"/>
          </ac:cxnSpMkLst>
        </pc:cxnChg>
        <pc:cxnChg chg="add mod">
          <ac:chgData name="Freidl-Hollaus Alexander" userId="05fd7858-b041-49e9-b833-2d461de9ca67" providerId="ADAL" clId="{178BF560-C2DA-46F2-839F-1FDF1F679704}" dt="2025-12-15T12:47:00.839" v="833" actId="1076"/>
          <ac:cxnSpMkLst>
            <pc:docMk/>
            <pc:sldMk cId="5084943" sldId="258"/>
            <ac:cxnSpMk id="46" creationId="{E5AA4EF9-EA35-8307-FDC6-BEE82051C20D}"/>
          </ac:cxnSpMkLst>
        </pc:cxnChg>
        <pc:cxnChg chg="add mod">
          <ac:chgData name="Freidl-Hollaus Alexander" userId="05fd7858-b041-49e9-b833-2d461de9ca67" providerId="ADAL" clId="{178BF560-C2DA-46F2-839F-1FDF1F679704}" dt="2025-12-15T12:47:07.413" v="836" actId="1076"/>
          <ac:cxnSpMkLst>
            <pc:docMk/>
            <pc:sldMk cId="5084943" sldId="258"/>
            <ac:cxnSpMk id="47" creationId="{F7D9FFEF-1EF1-4DFD-B1EC-9CB99833687F}"/>
          </ac:cxnSpMkLst>
        </pc:cxnChg>
        <pc:cxnChg chg="add mod">
          <ac:chgData name="Freidl-Hollaus Alexander" userId="05fd7858-b041-49e9-b833-2d461de9ca67" providerId="ADAL" clId="{178BF560-C2DA-46F2-839F-1FDF1F679704}" dt="2025-12-15T12:48:01.911" v="857" actId="1582"/>
          <ac:cxnSpMkLst>
            <pc:docMk/>
            <pc:sldMk cId="5084943" sldId="258"/>
            <ac:cxnSpMk id="49" creationId="{E455F607-A445-CD75-F8BF-187F8913AF49}"/>
          </ac:cxnSpMkLst>
        </pc:cxnChg>
        <pc:cxnChg chg="add mod">
          <ac:chgData name="Freidl-Hollaus Alexander" userId="05fd7858-b041-49e9-b833-2d461de9ca67" providerId="ADAL" clId="{178BF560-C2DA-46F2-839F-1FDF1F679704}" dt="2025-12-15T12:48:17.094" v="862" actId="1076"/>
          <ac:cxnSpMkLst>
            <pc:docMk/>
            <pc:sldMk cId="5084943" sldId="258"/>
            <ac:cxnSpMk id="52" creationId="{13CEAB28-0F65-404F-7972-C2072BA062E6}"/>
          </ac:cxnSpMkLst>
        </pc:cxnChg>
        <pc:cxnChg chg="add mod">
          <ac:chgData name="Freidl-Hollaus Alexander" userId="05fd7858-b041-49e9-b833-2d461de9ca67" providerId="ADAL" clId="{178BF560-C2DA-46F2-839F-1FDF1F679704}" dt="2025-12-15T12:48:36.954" v="876" actId="1076"/>
          <ac:cxnSpMkLst>
            <pc:docMk/>
            <pc:sldMk cId="5084943" sldId="258"/>
            <ac:cxnSpMk id="54" creationId="{457A56AE-9E4D-7968-3A80-620EBF26C9EE}"/>
          </ac:cxnSpMkLst>
        </pc:cxnChg>
        <pc:cxnChg chg="add mod">
          <ac:chgData name="Freidl-Hollaus Alexander" userId="05fd7858-b041-49e9-b833-2d461de9ca67" providerId="ADAL" clId="{178BF560-C2DA-46F2-839F-1FDF1F679704}" dt="2025-12-15T12:48:46.003" v="880" actId="1076"/>
          <ac:cxnSpMkLst>
            <pc:docMk/>
            <pc:sldMk cId="5084943" sldId="258"/>
            <ac:cxnSpMk id="59" creationId="{7E7454C1-4924-C472-4B19-6BC67AE2538E}"/>
          </ac:cxnSpMkLst>
        </pc:cxnChg>
        <pc:cxnChg chg="add mod">
          <ac:chgData name="Freidl-Hollaus Alexander" userId="05fd7858-b041-49e9-b833-2d461de9ca67" providerId="ADAL" clId="{178BF560-C2DA-46F2-839F-1FDF1F679704}" dt="2025-12-15T12:48:53.084" v="884" actId="14100"/>
          <ac:cxnSpMkLst>
            <pc:docMk/>
            <pc:sldMk cId="5084943" sldId="258"/>
            <ac:cxnSpMk id="64" creationId="{C3DFBA69-D4F5-4911-2856-24A6DD39D9E5}"/>
          </ac:cxnSpMkLst>
        </pc:cxnChg>
        <pc:cxnChg chg="add mod">
          <ac:chgData name="Freidl-Hollaus Alexander" userId="05fd7858-b041-49e9-b833-2d461de9ca67" providerId="ADAL" clId="{178BF560-C2DA-46F2-839F-1FDF1F679704}" dt="2025-12-15T12:49:00.084" v="888" actId="14100"/>
          <ac:cxnSpMkLst>
            <pc:docMk/>
            <pc:sldMk cId="5084943" sldId="258"/>
            <ac:cxnSpMk id="67" creationId="{CF580271-1BBB-8796-9D36-15191A04CD16}"/>
          </ac:cxnSpMkLst>
        </pc:cxnChg>
        <pc:cxnChg chg="add mod">
          <ac:chgData name="Freidl-Hollaus Alexander" userId="05fd7858-b041-49e9-b833-2d461de9ca67" providerId="ADAL" clId="{178BF560-C2DA-46F2-839F-1FDF1F679704}" dt="2025-12-15T12:49:10.905" v="893" actId="14100"/>
          <ac:cxnSpMkLst>
            <pc:docMk/>
            <pc:sldMk cId="5084943" sldId="258"/>
            <ac:cxnSpMk id="70" creationId="{9EAEEA46-62B1-205B-7E18-17B5B357A362}"/>
          </ac:cxnSpMkLst>
        </pc:cxnChg>
        <pc:cxnChg chg="add mod">
          <ac:chgData name="Freidl-Hollaus Alexander" userId="05fd7858-b041-49e9-b833-2d461de9ca67" providerId="ADAL" clId="{178BF560-C2DA-46F2-839F-1FDF1F679704}" dt="2025-12-15T12:49:19.379" v="899" actId="1076"/>
          <ac:cxnSpMkLst>
            <pc:docMk/>
            <pc:sldMk cId="5084943" sldId="258"/>
            <ac:cxnSpMk id="74" creationId="{697C56C2-38FF-AC71-E695-1BD8AB0D1144}"/>
          </ac:cxnSpMkLst>
        </pc:cxnChg>
        <pc:cxnChg chg="add mod">
          <ac:chgData name="Freidl-Hollaus Alexander" userId="05fd7858-b041-49e9-b833-2d461de9ca67" providerId="ADAL" clId="{178BF560-C2DA-46F2-839F-1FDF1F679704}" dt="2025-12-15T12:49:25.884" v="904" actId="14100"/>
          <ac:cxnSpMkLst>
            <pc:docMk/>
            <pc:sldMk cId="5084943" sldId="258"/>
            <ac:cxnSpMk id="77" creationId="{D17C8587-7F2B-A2C2-A9B9-41679435C003}"/>
          </ac:cxnSpMkLst>
        </pc:cxnChg>
        <pc:cxnChg chg="add mod">
          <ac:chgData name="Freidl-Hollaus Alexander" userId="05fd7858-b041-49e9-b833-2d461de9ca67" providerId="ADAL" clId="{178BF560-C2DA-46F2-839F-1FDF1F679704}" dt="2025-12-15T12:49:30.938" v="907" actId="1076"/>
          <ac:cxnSpMkLst>
            <pc:docMk/>
            <pc:sldMk cId="5084943" sldId="258"/>
            <ac:cxnSpMk id="80" creationId="{FD53E3B7-4397-4004-02C3-A7D9EF365296}"/>
          </ac:cxnSpMkLst>
        </pc:cxnChg>
        <pc:cxnChg chg="add mod">
          <ac:chgData name="Freidl-Hollaus Alexander" userId="05fd7858-b041-49e9-b833-2d461de9ca67" providerId="ADAL" clId="{178BF560-C2DA-46F2-839F-1FDF1F679704}" dt="2025-12-15T12:49:41.578" v="912" actId="14100"/>
          <ac:cxnSpMkLst>
            <pc:docMk/>
            <pc:sldMk cId="5084943" sldId="258"/>
            <ac:cxnSpMk id="82" creationId="{10872226-3CC9-17BE-D6E8-19DB905E04D5}"/>
          </ac:cxnSpMkLst>
        </pc:cxnChg>
        <pc:cxnChg chg="add mod">
          <ac:chgData name="Freidl-Hollaus Alexander" userId="05fd7858-b041-49e9-b833-2d461de9ca67" providerId="ADAL" clId="{178BF560-C2DA-46F2-839F-1FDF1F679704}" dt="2025-12-15T12:49:47.923" v="915" actId="14100"/>
          <ac:cxnSpMkLst>
            <pc:docMk/>
            <pc:sldMk cId="5084943" sldId="258"/>
            <ac:cxnSpMk id="86" creationId="{F92445A5-2E0E-F695-4E14-B2B24E54A538}"/>
          </ac:cxnSpMkLst>
        </pc:cxnChg>
        <pc:cxnChg chg="add mod">
          <ac:chgData name="Freidl-Hollaus Alexander" userId="05fd7858-b041-49e9-b833-2d461de9ca67" providerId="ADAL" clId="{178BF560-C2DA-46F2-839F-1FDF1F679704}" dt="2025-12-15T12:49:53.283" v="919" actId="14100"/>
          <ac:cxnSpMkLst>
            <pc:docMk/>
            <pc:sldMk cId="5084943" sldId="258"/>
            <ac:cxnSpMk id="88" creationId="{4AF53B1B-1D31-3C0A-CF32-455DF4AB7067}"/>
          </ac:cxnSpMkLst>
        </pc:cxnChg>
        <pc:cxnChg chg="add mod">
          <ac:chgData name="Freidl-Hollaus Alexander" userId="05fd7858-b041-49e9-b833-2d461de9ca67" providerId="ADAL" clId="{178BF560-C2DA-46F2-839F-1FDF1F679704}" dt="2025-12-15T12:50:01.008" v="923" actId="1076"/>
          <ac:cxnSpMkLst>
            <pc:docMk/>
            <pc:sldMk cId="5084943" sldId="258"/>
            <ac:cxnSpMk id="91" creationId="{3CF54FA6-82BE-549C-7288-70F665AE99BE}"/>
          </ac:cxnSpMkLst>
        </pc:cxnChg>
        <pc:cxnChg chg="add mod">
          <ac:chgData name="Freidl-Hollaus Alexander" userId="05fd7858-b041-49e9-b833-2d461de9ca67" providerId="ADAL" clId="{178BF560-C2DA-46F2-839F-1FDF1F679704}" dt="2025-12-15T12:50:16.208" v="927" actId="1076"/>
          <ac:cxnSpMkLst>
            <pc:docMk/>
            <pc:sldMk cId="5084943" sldId="258"/>
            <ac:cxnSpMk id="93" creationId="{78654847-8B30-92F7-7CDF-47E8EEF19807}"/>
          </ac:cxnSpMkLst>
        </pc:cxnChg>
        <pc:cxnChg chg="add mod">
          <ac:chgData name="Freidl-Hollaus Alexander" userId="05fd7858-b041-49e9-b833-2d461de9ca67" providerId="ADAL" clId="{178BF560-C2DA-46F2-839F-1FDF1F679704}" dt="2025-12-15T12:50:22.152" v="930" actId="571"/>
          <ac:cxnSpMkLst>
            <pc:docMk/>
            <pc:sldMk cId="5084943" sldId="258"/>
            <ac:cxnSpMk id="94" creationId="{C59A16E2-EC5E-FB54-0D80-660DC5C5ADC8}"/>
          </ac:cxnSpMkLst>
        </pc:cxnChg>
        <pc:cxnChg chg="add mod">
          <ac:chgData name="Freidl-Hollaus Alexander" userId="05fd7858-b041-49e9-b833-2d461de9ca67" providerId="ADAL" clId="{178BF560-C2DA-46F2-839F-1FDF1F679704}" dt="2025-12-15T12:52:30.818" v="982" actId="14100"/>
          <ac:cxnSpMkLst>
            <pc:docMk/>
            <pc:sldMk cId="5084943" sldId="258"/>
            <ac:cxnSpMk id="95" creationId="{9C268D5D-BC9C-330D-7B79-CDDF3D0A6891}"/>
          </ac:cxnSpMkLst>
        </pc:cxnChg>
        <pc:cxnChg chg="add mod">
          <ac:chgData name="Freidl-Hollaus Alexander" userId="05fd7858-b041-49e9-b833-2d461de9ca67" providerId="ADAL" clId="{178BF560-C2DA-46F2-839F-1FDF1F679704}" dt="2025-12-15T12:53:00.592" v="992" actId="1076"/>
          <ac:cxnSpMkLst>
            <pc:docMk/>
            <pc:sldMk cId="5084943" sldId="258"/>
            <ac:cxnSpMk id="98" creationId="{709EB303-1A5F-102D-73BC-06E824C66E64}"/>
          </ac:cxnSpMkLst>
        </pc:cxnChg>
        <pc:cxnChg chg="add mod">
          <ac:chgData name="Freidl-Hollaus Alexander" userId="05fd7858-b041-49e9-b833-2d461de9ca67" providerId="ADAL" clId="{178BF560-C2DA-46F2-839F-1FDF1F679704}" dt="2025-12-15T12:53:06.329" v="995" actId="1076"/>
          <ac:cxnSpMkLst>
            <pc:docMk/>
            <pc:sldMk cId="5084943" sldId="258"/>
            <ac:cxnSpMk id="100" creationId="{9543A225-2B63-7E57-711B-F7DEDADCF9E7}"/>
          </ac:cxnSpMkLst>
        </pc:cxnChg>
        <pc:cxnChg chg="add mod">
          <ac:chgData name="Freidl-Hollaus Alexander" userId="05fd7858-b041-49e9-b833-2d461de9ca67" providerId="ADAL" clId="{178BF560-C2DA-46F2-839F-1FDF1F679704}" dt="2025-12-15T12:53:12.329" v="999" actId="14100"/>
          <ac:cxnSpMkLst>
            <pc:docMk/>
            <pc:sldMk cId="5084943" sldId="258"/>
            <ac:cxnSpMk id="102" creationId="{5EABBBD8-BD83-D56E-217D-EA4B36AF18A0}"/>
          </ac:cxnSpMkLst>
        </pc:cxnChg>
        <pc:cxnChg chg="add mod">
          <ac:chgData name="Freidl-Hollaus Alexander" userId="05fd7858-b041-49e9-b833-2d461de9ca67" providerId="ADAL" clId="{178BF560-C2DA-46F2-839F-1FDF1F679704}" dt="2025-12-15T12:53:10.420" v="998" actId="14100"/>
          <ac:cxnSpMkLst>
            <pc:docMk/>
            <pc:sldMk cId="5084943" sldId="258"/>
            <ac:cxnSpMk id="105" creationId="{4A446DB4-0BE9-E0BE-D940-6B35401B6624}"/>
          </ac:cxnSpMkLst>
        </pc:cxnChg>
        <pc:cxnChg chg="add mod">
          <ac:chgData name="Freidl-Hollaus Alexander" userId="05fd7858-b041-49e9-b833-2d461de9ca67" providerId="ADAL" clId="{178BF560-C2DA-46F2-839F-1FDF1F679704}" dt="2025-12-15T12:53:16.351" v="1000" actId="14100"/>
          <ac:cxnSpMkLst>
            <pc:docMk/>
            <pc:sldMk cId="5084943" sldId="258"/>
            <ac:cxnSpMk id="107" creationId="{F7A2D8DD-DDA7-037F-7401-AFE2AEAC4FE9}"/>
          </ac:cxnSpMkLst>
        </pc:cxnChg>
        <pc:cxnChg chg="add mod">
          <ac:chgData name="Freidl-Hollaus Alexander" userId="05fd7858-b041-49e9-b833-2d461de9ca67" providerId="ADAL" clId="{178BF560-C2DA-46F2-839F-1FDF1F679704}" dt="2025-12-15T12:52:28.425" v="981" actId="14100"/>
          <ac:cxnSpMkLst>
            <pc:docMk/>
            <pc:sldMk cId="5084943" sldId="258"/>
            <ac:cxnSpMk id="109" creationId="{8DEBA86B-9C28-006C-9B73-71F3C6B1100B}"/>
          </ac:cxnSpMkLst>
        </pc:cxnChg>
        <pc:cxnChg chg="add mod">
          <ac:chgData name="Freidl-Hollaus Alexander" userId="05fd7858-b041-49e9-b833-2d461de9ca67" providerId="ADAL" clId="{178BF560-C2DA-46F2-839F-1FDF1F679704}" dt="2025-12-15T12:52:59.026" v="991" actId="1076"/>
          <ac:cxnSpMkLst>
            <pc:docMk/>
            <pc:sldMk cId="5084943" sldId="258"/>
            <ac:cxnSpMk id="114" creationId="{C14DCE42-734A-9862-7DF9-82AD7B86CBBC}"/>
          </ac:cxnSpMkLst>
        </pc:cxnChg>
        <pc:cxnChg chg="add mod">
          <ac:chgData name="Freidl-Hollaus Alexander" userId="05fd7858-b041-49e9-b833-2d461de9ca67" providerId="ADAL" clId="{178BF560-C2DA-46F2-839F-1FDF1F679704}" dt="2025-12-15T12:52:09.789" v="973" actId="14100"/>
          <ac:cxnSpMkLst>
            <pc:docMk/>
            <pc:sldMk cId="5084943" sldId="258"/>
            <ac:cxnSpMk id="116" creationId="{534846B9-0127-445B-7B39-E1596AB757BA}"/>
          </ac:cxnSpMkLst>
        </pc:cxnChg>
        <pc:cxnChg chg="add mod">
          <ac:chgData name="Freidl-Hollaus Alexander" userId="05fd7858-b041-49e9-b833-2d461de9ca67" providerId="ADAL" clId="{178BF560-C2DA-46F2-839F-1FDF1F679704}" dt="2025-12-15T12:52:11.759" v="974" actId="14100"/>
          <ac:cxnSpMkLst>
            <pc:docMk/>
            <pc:sldMk cId="5084943" sldId="258"/>
            <ac:cxnSpMk id="118" creationId="{E37A6039-4372-20B6-3AAC-2DC6E029EBDD}"/>
          </ac:cxnSpMkLst>
        </pc:cxnChg>
        <pc:cxnChg chg="add mod">
          <ac:chgData name="Freidl-Hollaus Alexander" userId="05fd7858-b041-49e9-b833-2d461de9ca67" providerId="ADAL" clId="{178BF560-C2DA-46F2-839F-1FDF1F679704}" dt="2025-12-15T12:52:38.324" v="985" actId="14100"/>
          <ac:cxnSpMkLst>
            <pc:docMk/>
            <pc:sldMk cId="5084943" sldId="258"/>
            <ac:cxnSpMk id="122" creationId="{B047EC3D-2781-DD7A-8406-3FE6B77F4927}"/>
          </ac:cxnSpMkLst>
        </pc:cxnChg>
        <pc:cxnChg chg="add mod">
          <ac:chgData name="Freidl-Hollaus Alexander" userId="05fd7858-b041-49e9-b833-2d461de9ca67" providerId="ADAL" clId="{178BF560-C2DA-46F2-839F-1FDF1F679704}" dt="2025-12-15T12:55:05.674" v="1003" actId="14100"/>
          <ac:cxnSpMkLst>
            <pc:docMk/>
            <pc:sldMk cId="5084943" sldId="258"/>
            <ac:cxnSpMk id="137" creationId="{0FAC7619-6475-C81F-33B7-B7A7E0834898}"/>
          </ac:cxnSpMkLst>
        </pc:cxnChg>
        <pc:cxnChg chg="add mod">
          <ac:chgData name="Freidl-Hollaus Alexander" userId="05fd7858-b041-49e9-b833-2d461de9ca67" providerId="ADAL" clId="{178BF560-C2DA-46F2-839F-1FDF1F679704}" dt="2025-12-15T12:55:13.724" v="1008" actId="1076"/>
          <ac:cxnSpMkLst>
            <pc:docMk/>
            <pc:sldMk cId="5084943" sldId="258"/>
            <ac:cxnSpMk id="139" creationId="{79870665-9F5B-4A77-9582-3B2CCF3658B7}"/>
          </ac:cxnSpMkLst>
        </pc:cxnChg>
        <pc:cxnChg chg="add mod">
          <ac:chgData name="Freidl-Hollaus Alexander" userId="05fd7858-b041-49e9-b833-2d461de9ca67" providerId="ADAL" clId="{178BF560-C2DA-46F2-839F-1FDF1F679704}" dt="2025-12-15T12:55:17.147" v="1010" actId="14100"/>
          <ac:cxnSpMkLst>
            <pc:docMk/>
            <pc:sldMk cId="5084943" sldId="258"/>
            <ac:cxnSpMk id="141" creationId="{277BD594-BDA9-D3BA-A96A-9AAF1E1827DA}"/>
          </ac:cxnSpMkLst>
        </pc:cxnChg>
        <pc:cxnChg chg="add mod">
          <ac:chgData name="Freidl-Hollaus Alexander" userId="05fd7858-b041-49e9-b833-2d461de9ca67" providerId="ADAL" clId="{178BF560-C2DA-46F2-839F-1FDF1F679704}" dt="2025-12-15T12:55:26.337" v="1015" actId="14100"/>
          <ac:cxnSpMkLst>
            <pc:docMk/>
            <pc:sldMk cId="5084943" sldId="258"/>
            <ac:cxnSpMk id="143" creationId="{82F78E2D-ED82-6BDE-AD67-08BFB934C023}"/>
          </ac:cxnSpMkLst>
        </pc:cxnChg>
        <pc:cxnChg chg="add mod">
          <ac:chgData name="Freidl-Hollaus Alexander" userId="05fd7858-b041-49e9-b833-2d461de9ca67" providerId="ADAL" clId="{178BF560-C2DA-46F2-839F-1FDF1F679704}" dt="2025-12-15T12:55:31.015" v="1018" actId="14100"/>
          <ac:cxnSpMkLst>
            <pc:docMk/>
            <pc:sldMk cId="5084943" sldId="258"/>
            <ac:cxnSpMk id="146" creationId="{A7A5311A-14DF-FD2E-5898-DAFE39875639}"/>
          </ac:cxnSpMkLst>
        </pc:cxnChg>
        <pc:cxnChg chg="add mod">
          <ac:chgData name="Freidl-Hollaus Alexander" userId="05fd7858-b041-49e9-b833-2d461de9ca67" providerId="ADAL" clId="{178BF560-C2DA-46F2-839F-1FDF1F679704}" dt="2025-12-15T12:55:37.457" v="1022" actId="1076"/>
          <ac:cxnSpMkLst>
            <pc:docMk/>
            <pc:sldMk cId="5084943" sldId="258"/>
            <ac:cxnSpMk id="148" creationId="{FEB36EAD-E3BF-4F34-7C9A-6889079562A0}"/>
          </ac:cxnSpMkLst>
        </pc:cxnChg>
        <pc:cxnChg chg="add mod">
          <ac:chgData name="Freidl-Hollaus Alexander" userId="05fd7858-b041-49e9-b833-2d461de9ca67" providerId="ADAL" clId="{178BF560-C2DA-46F2-839F-1FDF1F679704}" dt="2025-12-15T12:56:16.473" v="1041" actId="14100"/>
          <ac:cxnSpMkLst>
            <pc:docMk/>
            <pc:sldMk cId="5084943" sldId="258"/>
            <ac:cxnSpMk id="150" creationId="{EFEF1C12-B663-45C4-0F3F-3BF2AD627F51}"/>
          </ac:cxnSpMkLst>
        </pc:cxnChg>
        <pc:cxnChg chg="add mod">
          <ac:chgData name="Freidl-Hollaus Alexander" userId="05fd7858-b041-49e9-b833-2d461de9ca67" providerId="ADAL" clId="{178BF560-C2DA-46F2-839F-1FDF1F679704}" dt="2025-12-15T12:56:14.593" v="1040" actId="14100"/>
          <ac:cxnSpMkLst>
            <pc:docMk/>
            <pc:sldMk cId="5084943" sldId="258"/>
            <ac:cxnSpMk id="153" creationId="{F318DFB6-66A3-1D0F-C4A8-7CCF5146FEDC}"/>
          </ac:cxnSpMkLst>
        </pc:cxnChg>
        <pc:cxnChg chg="add mod">
          <ac:chgData name="Freidl-Hollaus Alexander" userId="05fd7858-b041-49e9-b833-2d461de9ca67" providerId="ADAL" clId="{178BF560-C2DA-46F2-839F-1FDF1F679704}" dt="2025-12-15T12:56:17.718" v="1042" actId="14100"/>
          <ac:cxnSpMkLst>
            <pc:docMk/>
            <pc:sldMk cId="5084943" sldId="258"/>
            <ac:cxnSpMk id="155" creationId="{FBB7E41E-703C-1B89-7523-043C69C70D48}"/>
          </ac:cxnSpMkLst>
        </pc:cxnChg>
      </pc:sldChg>
      <pc:sldChg chg="modSp mod modNotesTx">
        <pc:chgData name="Freidl-Hollaus Alexander" userId="05fd7858-b041-49e9-b833-2d461de9ca67" providerId="ADAL" clId="{178BF560-C2DA-46F2-839F-1FDF1F679704}" dt="2026-01-04T23:27:02.478" v="1612" actId="20577"/>
        <pc:sldMkLst>
          <pc:docMk/>
          <pc:sldMk cId="2263874709" sldId="263"/>
        </pc:sldMkLst>
        <pc:spChg chg="mod">
          <ac:chgData name="Freidl-Hollaus Alexander" userId="05fd7858-b041-49e9-b833-2d461de9ca67" providerId="ADAL" clId="{178BF560-C2DA-46F2-839F-1FDF1F679704}" dt="2026-01-04T23:27:02.478" v="1612" actId="20577"/>
          <ac:spMkLst>
            <pc:docMk/>
            <pc:sldMk cId="2263874709" sldId="263"/>
            <ac:spMk id="3" creationId="{F4649471-D5A4-19C1-9E1D-7D3F1975DCE8}"/>
          </ac:spMkLst>
        </pc:spChg>
      </pc:sldChg>
      <pc:sldChg chg="modSp mod modNotesTx">
        <pc:chgData name="Freidl-Hollaus Alexander" userId="05fd7858-b041-49e9-b833-2d461de9ca67" providerId="ADAL" clId="{178BF560-C2DA-46F2-839F-1FDF1F679704}" dt="2026-01-04T13:48:52.785" v="1593" actId="20577"/>
        <pc:sldMkLst>
          <pc:docMk/>
          <pc:sldMk cId="3292888333" sldId="270"/>
        </pc:sldMkLst>
      </pc:sldChg>
      <pc:sldChg chg="addSp delSp modSp new mod modClrScheme modAnim chgLayout">
        <pc:chgData name="Freidl-Hollaus Alexander" userId="05fd7858-b041-49e9-b833-2d461de9ca67" providerId="ADAL" clId="{178BF560-C2DA-46F2-839F-1FDF1F679704}" dt="2025-12-15T13:01:48.850" v="1254"/>
        <pc:sldMkLst>
          <pc:docMk/>
          <pc:sldMk cId="495762207" sldId="275"/>
        </pc:sldMkLst>
        <pc:picChg chg="add mod">
          <ac:chgData name="Freidl-Hollaus Alexander" userId="05fd7858-b041-49e9-b833-2d461de9ca67" providerId="ADAL" clId="{178BF560-C2DA-46F2-839F-1FDF1F679704}" dt="2025-12-15T13:01:48.850" v="1254"/>
          <ac:picMkLst>
            <pc:docMk/>
            <pc:sldMk cId="495762207" sldId="275"/>
            <ac:picMk id="3" creationId="{A814F24D-0D94-35D5-5C75-4EC52A4D122A}"/>
          </ac:picMkLst>
        </pc:picChg>
      </pc:sldChg>
      <pc:sldChg chg="addSp delSp modSp new mod modNotesTx">
        <pc:chgData name="Freidl-Hollaus Alexander" userId="05fd7858-b041-49e9-b833-2d461de9ca67" providerId="ADAL" clId="{178BF560-C2DA-46F2-839F-1FDF1F679704}" dt="2025-12-15T12:59:47.222" v="1206" actId="20577"/>
        <pc:sldMkLst>
          <pc:docMk/>
          <pc:sldMk cId="1332327763" sldId="278"/>
        </pc:sldMkLst>
      </pc:sldChg>
      <pc:sldChg chg="addSp modSp add mod modAnim modNotesTx">
        <pc:chgData name="Freidl-Hollaus Alexander" userId="05fd7858-b041-49e9-b833-2d461de9ca67" providerId="ADAL" clId="{178BF560-C2DA-46F2-839F-1FDF1F679704}" dt="2025-12-15T12:57:46.827" v="1057" actId="20577"/>
        <pc:sldMkLst>
          <pc:docMk/>
          <pc:sldMk cId="1566663434" sldId="279"/>
        </pc:sldMkLst>
        <pc:graphicFrameChg chg="add mod">
          <ac:chgData name="Freidl-Hollaus Alexander" userId="05fd7858-b041-49e9-b833-2d461de9ca67" providerId="ADAL" clId="{178BF560-C2DA-46F2-839F-1FDF1F679704}" dt="2025-12-15T12:57:23.184" v="1053" actId="1076"/>
          <ac:graphicFrameMkLst>
            <pc:docMk/>
            <pc:sldMk cId="1566663434" sldId="279"/>
            <ac:graphicFrameMk id="5" creationId="{9858696C-957B-275B-52DB-074D59126084}"/>
          </ac:graphicFrameMkLst>
        </pc:graphicFrameChg>
        <pc:graphicFrameChg chg="add mod">
          <ac:chgData name="Freidl-Hollaus Alexander" userId="05fd7858-b041-49e9-b833-2d461de9ca67" providerId="ADAL" clId="{178BF560-C2DA-46F2-839F-1FDF1F679704}" dt="2025-12-15T12:57:39.186" v="1056" actId="1076"/>
          <ac:graphicFrameMkLst>
            <pc:docMk/>
            <pc:sldMk cId="1566663434" sldId="279"/>
            <ac:graphicFrameMk id="6" creationId="{DA1E4633-2290-20C8-5028-4B2927BC696B}"/>
          </ac:graphicFrameMkLst>
        </pc:graphicFrameChg>
        <pc:graphicFrameChg chg="add mod">
          <ac:chgData name="Freidl-Hollaus Alexander" userId="05fd7858-b041-49e9-b833-2d461de9ca67" providerId="ADAL" clId="{178BF560-C2DA-46F2-839F-1FDF1F679704}" dt="2025-12-15T12:57:35.319" v="1055"/>
          <ac:graphicFrameMkLst>
            <pc:docMk/>
            <pc:sldMk cId="1566663434" sldId="279"/>
            <ac:graphicFrameMk id="7" creationId="{470305FB-C712-E5A8-81AE-FF1650228FCF}"/>
          </ac:graphicFrameMkLst>
        </pc:graphicFrameChg>
      </pc:sldChg>
      <pc:sldChg chg="modSp add mod">
        <pc:chgData name="Freidl-Hollaus Alexander" userId="05fd7858-b041-49e9-b833-2d461de9ca67" providerId="ADAL" clId="{178BF560-C2DA-46F2-839F-1FDF1F679704}" dt="2026-01-04T14:13:20.428" v="1596" actId="20577"/>
        <pc:sldMkLst>
          <pc:docMk/>
          <pc:sldMk cId="683138679" sldId="287"/>
        </pc:sldMkLst>
        <pc:spChg chg="mod">
          <ac:chgData name="Freidl-Hollaus Alexander" userId="05fd7858-b041-49e9-b833-2d461de9ca67" providerId="ADAL" clId="{178BF560-C2DA-46F2-839F-1FDF1F679704}" dt="2026-01-04T14:13:20.428" v="1596" actId="20577"/>
          <ac:spMkLst>
            <pc:docMk/>
            <pc:sldMk cId="683138679" sldId="287"/>
            <ac:spMk id="7" creationId="{BF4EA127-86E2-E94F-37BA-7D158750230F}"/>
          </ac:spMkLst>
        </pc:spChg>
      </pc:sldChg>
      <pc:sldChg chg="addSp delSp modSp new add del mod ord">
        <pc:chgData name="Freidl-Hollaus Alexander" userId="05fd7858-b041-49e9-b833-2d461de9ca67" providerId="ADAL" clId="{178BF560-C2DA-46F2-839F-1FDF1F679704}" dt="2026-01-14T10:07:35.597" v="1690"/>
        <pc:sldMkLst>
          <pc:docMk/>
          <pc:sldMk cId="1981424635" sldId="288"/>
        </pc:sldMkLst>
        <pc:spChg chg="mod">
          <ac:chgData name="Freidl-Hollaus Alexander" userId="05fd7858-b041-49e9-b833-2d461de9ca67" providerId="ADAL" clId="{178BF560-C2DA-46F2-839F-1FDF1F679704}" dt="2026-01-14T09:23:53.327" v="1638" actId="122"/>
          <ac:spMkLst>
            <pc:docMk/>
            <pc:sldMk cId="1981424635" sldId="288"/>
            <ac:spMk id="2" creationId="{C743490F-26E7-7DB7-6CCB-DBB95B6FA383}"/>
          </ac:spMkLst>
        </pc:spChg>
        <pc:spChg chg="add mod">
          <ac:chgData name="Freidl-Hollaus Alexander" userId="05fd7858-b041-49e9-b833-2d461de9ca67" providerId="ADAL" clId="{178BF560-C2DA-46F2-839F-1FDF1F679704}" dt="2026-01-14T10:03:10.959" v="1688" actId="1076"/>
          <ac:spMkLst>
            <pc:docMk/>
            <pc:sldMk cId="1981424635" sldId="288"/>
            <ac:spMk id="4" creationId="{E0B59BBA-1103-2A22-0F7C-46B9497F3A09}"/>
          </ac:spMkLst>
        </pc:spChg>
        <pc:picChg chg="add mod">
          <ac:chgData name="Freidl-Hollaus Alexander" userId="05fd7858-b041-49e9-b833-2d461de9ca67" providerId="ADAL" clId="{178BF560-C2DA-46F2-839F-1FDF1F679704}" dt="2026-01-14T10:03:00.027" v="1683" actId="1076"/>
          <ac:picMkLst>
            <pc:docMk/>
            <pc:sldMk cId="1981424635" sldId="288"/>
            <ac:picMk id="6" creationId="{158D5DB1-CB9A-05E6-F1F3-127D1A605E27}"/>
          </ac:picMkLst>
        </pc:picChg>
        <pc:picChg chg="add del mod">
          <ac:chgData name="Freidl-Hollaus Alexander" userId="05fd7858-b041-49e9-b833-2d461de9ca67" providerId="ADAL" clId="{178BF560-C2DA-46F2-839F-1FDF1F679704}" dt="2026-01-14T09:54:47.007" v="1645" actId="478"/>
          <ac:picMkLst>
            <pc:docMk/>
            <pc:sldMk cId="1981424635" sldId="288"/>
            <ac:picMk id="1026" creationId="{37273297-1611-E948-1103-A6A6C361C54C}"/>
          </ac:picMkLst>
        </pc:picChg>
        <pc:picChg chg="add mod">
          <ac:chgData name="Freidl-Hollaus Alexander" userId="05fd7858-b041-49e9-b833-2d461de9ca67" providerId="ADAL" clId="{178BF560-C2DA-46F2-839F-1FDF1F679704}" dt="2026-01-14T10:02:59.113" v="1682" actId="1076"/>
          <ac:picMkLst>
            <pc:docMk/>
            <pc:sldMk cId="1981424635" sldId="288"/>
            <ac:picMk id="1028" creationId="{F9FB50F4-9F42-EFF3-3D00-75DF46BF8F51}"/>
          </ac:picMkLst>
        </pc:picChg>
      </pc:sldChg>
      <pc:sldChg chg="add del">
        <pc:chgData name="Freidl-Hollaus Alexander" userId="05fd7858-b041-49e9-b833-2d461de9ca67" providerId="ADAL" clId="{178BF560-C2DA-46F2-839F-1FDF1F679704}" dt="2026-01-14T09:24:05.247" v="1641" actId="47"/>
        <pc:sldMkLst>
          <pc:docMk/>
          <pc:sldMk cId="353676044" sldId="289"/>
        </pc:sldMkLst>
      </pc:sldChg>
      <pc:sldChg chg="new del">
        <pc:chgData name="Freidl-Hollaus Alexander" userId="05fd7858-b041-49e9-b833-2d461de9ca67" providerId="ADAL" clId="{178BF560-C2DA-46F2-839F-1FDF1F679704}" dt="2026-01-14T09:23:55.763" v="1639" actId="47"/>
        <pc:sldMkLst>
          <pc:docMk/>
          <pc:sldMk cId="1390021571" sldId="289"/>
        </pc:sldMkLst>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de-DE" dirty="0"/>
          </a:p>
        </p:txBody>
      </p:sp>
      <p:sp>
        <p:nvSpPr>
          <p:cNvPr id="3" name="Datumsplatzhalt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pPr rtl="0"/>
            <a:fld id="{C973E54F-8C44-4461-AD06-2D7521CECB13}" type="datetime1">
              <a:rPr lang="de-DE" smtClean="0"/>
              <a:t>14.01.2026</a:t>
            </a:fld>
            <a:endParaRPr lang="de-DE" dirty="0"/>
          </a:p>
        </p:txBody>
      </p:sp>
      <p:sp>
        <p:nvSpPr>
          <p:cNvPr id="4" name="Fußzeilenplatzhalt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de-DE" dirty="0"/>
          </a:p>
        </p:txBody>
      </p:sp>
      <p:sp>
        <p:nvSpPr>
          <p:cNvPr id="5" name="Foliennummernplatzhalt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A850423A-8BCE-448E-A97B-03A88B2B12C1}" type="slidenum">
              <a:rPr lang="de-DE" smtClean="0"/>
              <a:t>‹Nr.›</a:t>
            </a:fld>
            <a:endParaRPr lang="de-DE" dirty="0"/>
          </a:p>
        </p:txBody>
      </p:sp>
    </p:spTree>
    <p:extLst>
      <p:ext uri="{BB962C8B-B14F-4D97-AF65-F5344CB8AC3E}">
        <p14:creationId xmlns:p14="http://schemas.microsoft.com/office/powerpoint/2010/main" val="405139585"/>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rtl="0"/>
            <a:endParaRPr lang="de-DE" dirty="0"/>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rtl="0"/>
            <a:fld id="{D1D2D363-51C7-4D33-9CF9-432E1A762C62}" type="datetime1">
              <a:rPr lang="de-DE" smtClean="0"/>
              <a:t>14.01.2026</a:t>
            </a:fld>
            <a:endParaRPr lang="de-DE" dirty="0"/>
          </a:p>
        </p:txBody>
      </p:sp>
      <p:sp>
        <p:nvSpPr>
          <p:cNvPr id="4" name="Folienbildplatzhalter 3"/>
          <p:cNvSpPr>
            <a:spLocks noGrp="1" noRot="1" noChangeAspect="1"/>
          </p:cNvSpPr>
          <p:nvPr>
            <p:ph type="sldImg" idx="2"/>
          </p:nvPr>
        </p:nvSpPr>
        <p:spPr>
          <a:xfrm>
            <a:off x="382588" y="685800"/>
            <a:ext cx="6092825" cy="3429000"/>
          </a:xfrm>
          <a:prstGeom prst="rect">
            <a:avLst/>
          </a:prstGeom>
          <a:noFill/>
          <a:ln w="12700">
            <a:solidFill>
              <a:prstClr val="black"/>
            </a:solidFill>
          </a:ln>
        </p:spPr>
        <p:txBody>
          <a:bodyPr vert="horz" lIns="91440" tIns="45720" rIns="91440" bIns="45720" rtlCol="0" anchor="ctr"/>
          <a:lstStyle/>
          <a:p>
            <a:pPr rtl="0"/>
            <a:endParaRPr lang="de-DE" dirty="0"/>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rtl="0"/>
            <a:r>
              <a:rPr lang="de-DE" dirty="0"/>
              <a:t>Textmasterformat durch Klicken bearbeiten</a:t>
            </a:r>
          </a:p>
          <a:p>
            <a:pPr lvl="1" rtl="0"/>
            <a:r>
              <a:rPr lang="de-DE" dirty="0"/>
              <a:t>Zweite Ebene</a:t>
            </a:r>
          </a:p>
          <a:p>
            <a:pPr lvl="2" rtl="0"/>
            <a:r>
              <a:rPr lang="de-DE" dirty="0"/>
              <a:t>Dritte Ebene</a:t>
            </a:r>
          </a:p>
          <a:p>
            <a:pPr lvl="3" rtl="0"/>
            <a:r>
              <a:rPr lang="de-DE" dirty="0"/>
              <a:t>Vierte Ebene</a:t>
            </a:r>
          </a:p>
          <a:p>
            <a:pPr lvl="4" rtl="0"/>
            <a:r>
              <a:rPr lang="de-DE" dirty="0"/>
              <a:t>Fünfte Ebene</a:t>
            </a:r>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rtl="0"/>
            <a:endParaRPr lang="de-DE" dirty="0"/>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pPr rtl="0"/>
            <a:fld id="{01F2A70B-78F2-4DCF-B53B-C990D2FAFB8A}" type="slidenum">
              <a:rPr lang="de-DE" smtClean="0"/>
              <a:t>‹Nr.›</a:t>
            </a:fld>
            <a:endParaRPr lang="de-DE" dirty="0"/>
          </a:p>
        </p:txBody>
      </p:sp>
    </p:spTree>
    <p:extLst>
      <p:ext uri="{BB962C8B-B14F-4D97-AF65-F5344CB8AC3E}">
        <p14:creationId xmlns:p14="http://schemas.microsoft.com/office/powerpoint/2010/main" val="241157051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endParaRPr lang="de-DE" dirty="0"/>
          </a:p>
        </p:txBody>
      </p:sp>
      <p:sp>
        <p:nvSpPr>
          <p:cNvPr id="4" name="Foliennummernplatzhalter 3"/>
          <p:cNvSpPr>
            <a:spLocks noGrp="1"/>
          </p:cNvSpPr>
          <p:nvPr>
            <p:ph type="sldNum" sz="quarter" idx="10"/>
          </p:nvPr>
        </p:nvSpPr>
        <p:spPr/>
        <p:txBody>
          <a:bodyPr/>
          <a:lstStyle/>
          <a:p>
            <a:pPr rtl="0"/>
            <a:fld id="{01F2A70B-78F2-4DCF-B53B-C990D2FAFB8A}" type="slidenum">
              <a:rPr lang="de-DE" smtClean="0"/>
              <a:t>1</a:t>
            </a:fld>
            <a:endParaRPr lang="de-DE" dirty="0"/>
          </a:p>
        </p:txBody>
      </p:sp>
    </p:spTree>
    <p:extLst>
      <p:ext uri="{BB962C8B-B14F-4D97-AF65-F5344CB8AC3E}">
        <p14:creationId xmlns:p14="http://schemas.microsoft.com/office/powerpoint/2010/main" val="5908206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txBody>
          <a:bodyPr/>
          <a:lstStyle/>
          <a:p>
            <a:endParaRPr lang="de-AT"/>
          </a:p>
        </p:txBody>
      </p:sp>
      <p:sp>
        <p:nvSpPr>
          <p:cNvPr id="3" name="Notizenplatzhalter 2"/>
          <p:cNvSpPr>
            <a:spLocks noGrp="1"/>
          </p:cNvSpPr>
          <p:nvPr>
            <p:ph type="body" idx="1"/>
          </p:nvPr>
        </p:nvSpPr>
        <p:spPr/>
        <p:txBody>
          <a:bodyPr/>
          <a:lstStyle/>
          <a:p>
            <a:r>
              <a:rPr lang="de-DE" dirty="0"/>
              <a:t>An dieser Stelle kann man mit den Schülerinnen und Schülern das klassische 1,2 oder 3 spielen. Dabei stehen sie auf und stellen sich nach Ablauf der Zeit zu jener Abbildung, von der sie glauben, korrekt zu sein. </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3</a:t>
            </a:fld>
            <a:endParaRPr lang="de-DE" dirty="0"/>
          </a:p>
        </p:txBody>
      </p:sp>
    </p:spTree>
    <p:extLst>
      <p:ext uri="{BB962C8B-B14F-4D97-AF65-F5344CB8AC3E}">
        <p14:creationId xmlns:p14="http://schemas.microsoft.com/office/powerpoint/2010/main" val="23678217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Schülerinnen und Schüler erhalten eine Definition des Strahls.</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4</a:t>
            </a:fld>
            <a:endParaRPr lang="de-DE" dirty="0"/>
          </a:p>
        </p:txBody>
      </p:sp>
    </p:spTree>
    <p:extLst>
      <p:ext uri="{BB962C8B-B14F-4D97-AF65-F5344CB8AC3E}">
        <p14:creationId xmlns:p14="http://schemas.microsoft.com/office/powerpoint/2010/main" val="280954990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Schülerinnen und Schüler erhalten eine Definition der Quelle. </a:t>
            </a:r>
            <a:endParaRPr lang="de-AT" dirty="0"/>
          </a:p>
          <a:p>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5</a:t>
            </a:fld>
            <a:endParaRPr lang="de-DE" dirty="0"/>
          </a:p>
        </p:txBody>
      </p:sp>
    </p:spTree>
    <p:extLst>
      <p:ext uri="{BB962C8B-B14F-4D97-AF65-F5344CB8AC3E}">
        <p14:creationId xmlns:p14="http://schemas.microsoft.com/office/powerpoint/2010/main" val="18303764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Verbindet man die beiden Konzepte „Strahl“ und „Quelle“, lassen sich damit alltägliche Dinge beschreiben. Der Wasserstrahl beginnt bei der Wasserquelle. </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6</a:t>
            </a:fld>
            <a:endParaRPr lang="de-DE" dirty="0"/>
          </a:p>
        </p:txBody>
      </p:sp>
    </p:spTree>
    <p:extLst>
      <p:ext uri="{BB962C8B-B14F-4D97-AF65-F5344CB8AC3E}">
        <p14:creationId xmlns:p14="http://schemas.microsoft.com/office/powerpoint/2010/main" val="38965670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So wie der Wasserstrahl bei der Wasserquelle beginnt, so beginnt auch der Lichtstrahl in einer Lichtquelle. </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7</a:t>
            </a:fld>
            <a:endParaRPr lang="de-DE" dirty="0"/>
          </a:p>
        </p:txBody>
      </p:sp>
    </p:spTree>
    <p:extLst>
      <p:ext uri="{BB962C8B-B14F-4D97-AF65-F5344CB8AC3E}">
        <p14:creationId xmlns:p14="http://schemas.microsoft.com/office/powerpoint/2010/main" val="34441277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Hier kann man die SchülerInnen und Schüler abschreiben lassen oder wahlweise das Merkblatt ausgeben.</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8</a:t>
            </a:fld>
            <a:endParaRPr lang="de-DE" dirty="0"/>
          </a:p>
        </p:txBody>
      </p:sp>
    </p:spTree>
    <p:extLst>
      <p:ext uri="{BB962C8B-B14F-4D97-AF65-F5344CB8AC3E}">
        <p14:creationId xmlns:p14="http://schemas.microsoft.com/office/powerpoint/2010/main" val="226407003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Selbstsender: Kerze, Sonne und angeschaltete Lampe</a:t>
            </a:r>
            <a:r>
              <a:rPr lang="de-AT" dirty="0"/>
              <a:t>. </a:t>
            </a:r>
          </a:p>
          <a:p>
            <a:r>
              <a:rPr lang="de-AT" dirty="0"/>
              <a:t>Zwischensender: Der Rest</a:t>
            </a:r>
            <a:endParaRPr lang="de-DE"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10</a:t>
            </a:fld>
            <a:endParaRPr lang="de-DE" dirty="0"/>
          </a:p>
        </p:txBody>
      </p:sp>
    </p:spTree>
    <p:extLst>
      <p:ext uri="{BB962C8B-B14F-4D97-AF65-F5344CB8AC3E}">
        <p14:creationId xmlns:p14="http://schemas.microsoft.com/office/powerpoint/2010/main" val="280427088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An dieser Stelle kann die Lehrkraft ein Buch in die Höhe halten und fragen, warum wir dieses Buch sehen können, obwohl dieses selbst kein Licht produziert. Das Buch fungiert also als Zwischensender des Lichtes. Das Licht selbst entsteht in einem Selbstsender, wie der Sonne, der Glühwendel in der Deckenlampe oder z.B. in der LED.  </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11</a:t>
            </a:fld>
            <a:endParaRPr lang="de-DE" dirty="0"/>
          </a:p>
        </p:txBody>
      </p:sp>
    </p:spTree>
    <p:extLst>
      <p:ext uri="{BB962C8B-B14F-4D97-AF65-F5344CB8AC3E}">
        <p14:creationId xmlns:p14="http://schemas.microsoft.com/office/powerpoint/2010/main" val="25747323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Hier kann man die SchülerInnen und Schüler abschreiben lassen oder wahlweise das Merkblatt ausgeben.</a:t>
            </a:r>
            <a:endParaRPr lang="de-AT" dirty="0"/>
          </a:p>
          <a:p>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12</a:t>
            </a:fld>
            <a:endParaRPr lang="de-DE" dirty="0"/>
          </a:p>
        </p:txBody>
      </p:sp>
    </p:spTree>
    <p:extLst>
      <p:ext uri="{BB962C8B-B14F-4D97-AF65-F5344CB8AC3E}">
        <p14:creationId xmlns:p14="http://schemas.microsoft.com/office/powerpoint/2010/main" val="427842810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Schülerinnen und Schüler sollen Licht als endlich schnell begreifen. Licht ist also nicht sofort überall sondern muss sich erst ausbreiten. Diesen Umstand bemerken wir aber erst, wenn wir die Ausbreitung des Lichts über große Distanzen nachvollziehen. </a:t>
            </a:r>
          </a:p>
          <a:p>
            <a:endParaRPr lang="de-DE" dirty="0"/>
          </a:p>
          <a:p>
            <a:r>
              <a:rPr lang="de-DE" dirty="0"/>
              <a:t>Idee: Stelle einen „</a:t>
            </a:r>
            <a:r>
              <a:rPr lang="de-DE" dirty="0" err="1"/>
              <a:t>Timer</a:t>
            </a:r>
            <a:r>
              <a:rPr lang="de-DE" dirty="0"/>
              <a:t>“ am Handy auf 8 Minuten. Erkläre den Schülerinnen und Schülern, dass das Licht nun von der Sonne ausgesendet wird und erst dann auf die Erde getroffen ist, wenn der „</a:t>
            </a:r>
            <a:r>
              <a:rPr lang="de-DE" dirty="0" err="1"/>
              <a:t>Timer</a:t>
            </a:r>
            <a:r>
              <a:rPr lang="de-DE" dirty="0"/>
              <a:t>“ abgelaufen ist. </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14</a:t>
            </a:fld>
            <a:endParaRPr lang="de-DE" dirty="0"/>
          </a:p>
        </p:txBody>
      </p:sp>
    </p:spTree>
    <p:extLst>
      <p:ext uri="{BB962C8B-B14F-4D97-AF65-F5344CB8AC3E}">
        <p14:creationId xmlns:p14="http://schemas.microsoft.com/office/powerpoint/2010/main" val="48073459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DE" dirty="0"/>
              <a:t>Hier kann man die SchülerInnen und Schüler abschreiben lassen oder wahlweise das Merkblatt ausgeben.</a:t>
            </a:r>
            <a:endParaRPr lang="de-AT" dirty="0"/>
          </a:p>
          <a:p>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15</a:t>
            </a:fld>
            <a:endParaRPr lang="de-DE" dirty="0"/>
          </a:p>
        </p:txBody>
      </p:sp>
    </p:spTree>
    <p:extLst>
      <p:ext uri="{BB962C8B-B14F-4D97-AF65-F5344CB8AC3E}">
        <p14:creationId xmlns:p14="http://schemas.microsoft.com/office/powerpoint/2010/main" val="37444793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14D1D7-2517-1617-3060-95E6C5068FC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962F9DA-3941-14A1-DF5B-3022AD76E9DB}"/>
              </a:ext>
            </a:extLst>
          </p:cNvPr>
          <p:cNvSpPr>
            <a:spLocks noGrp="1" noRot="1" noChangeAspect="1"/>
          </p:cNvSpPr>
          <p:nvPr>
            <p:ph type="sldImg"/>
          </p:nvPr>
        </p:nvSpPr>
        <p:spPr/>
        <p:txBody>
          <a:bodyPr/>
          <a:lstStyle/>
          <a:p>
            <a:endParaRPr lang="de-AT"/>
          </a:p>
        </p:txBody>
      </p:sp>
      <p:sp>
        <p:nvSpPr>
          <p:cNvPr id="3" name="Notizenplatzhalter 2">
            <a:extLst>
              <a:ext uri="{FF2B5EF4-FFF2-40B4-BE49-F238E27FC236}">
                <a16:creationId xmlns:a16="http://schemas.microsoft.com/office/drawing/2014/main" id="{5797E3FE-732D-E5EB-6259-FC906780A9AB}"/>
              </a:ext>
            </a:extLst>
          </p:cNvPr>
          <p:cNvSpPr>
            <a:spLocks noGrp="1"/>
          </p:cNvSpPr>
          <p:nvPr>
            <p:ph type="body" idx="1"/>
          </p:nvPr>
        </p:nvSpPr>
        <p:spPr/>
        <p:txBody>
          <a:bodyPr/>
          <a:lstStyle/>
          <a:p>
            <a:r>
              <a:rPr lang="de-DE" dirty="0"/>
              <a:t>Auflösung des Rätsels zu 1, 2 oder 3. </a:t>
            </a:r>
            <a:endParaRPr lang="de-AT" dirty="0"/>
          </a:p>
        </p:txBody>
      </p:sp>
      <p:sp>
        <p:nvSpPr>
          <p:cNvPr id="4" name="Foliennummernplatzhalter 3">
            <a:extLst>
              <a:ext uri="{FF2B5EF4-FFF2-40B4-BE49-F238E27FC236}">
                <a16:creationId xmlns:a16="http://schemas.microsoft.com/office/drawing/2014/main" id="{A61EF94C-83CD-3861-4436-CFA81EF7F979}"/>
              </a:ext>
            </a:extLst>
          </p:cNvPr>
          <p:cNvSpPr>
            <a:spLocks noGrp="1"/>
          </p:cNvSpPr>
          <p:nvPr>
            <p:ph type="sldNum" sz="quarter" idx="5"/>
          </p:nvPr>
        </p:nvSpPr>
        <p:spPr/>
        <p:txBody>
          <a:bodyPr/>
          <a:lstStyle/>
          <a:p>
            <a:pPr rtl="0"/>
            <a:fld id="{01F2A70B-78F2-4DCF-B53B-C990D2FAFB8A}" type="slidenum">
              <a:rPr lang="de-DE" smtClean="0"/>
              <a:t>16</a:t>
            </a:fld>
            <a:endParaRPr lang="de-DE" dirty="0"/>
          </a:p>
        </p:txBody>
      </p:sp>
    </p:spTree>
    <p:extLst>
      <p:ext uri="{BB962C8B-B14F-4D97-AF65-F5344CB8AC3E}">
        <p14:creationId xmlns:p14="http://schemas.microsoft.com/office/powerpoint/2010/main" val="19841271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DE" dirty="0"/>
              <a:t>Hat man einen Selbstsender oder Zwischensender, kann man mit einer Schnur den Lichtstrahl nachvollziehen. Von einem Punkt des Objekts lässt sich die Schnur in die Augen unterschiedlicher Betrachter lenken. Da Betrachter aus unterschiedlicher Richtung den Lichtstrahl nachvollziehen können, kann nur die dritte Möglichkeit korrekt sein.</a:t>
            </a:r>
            <a:endParaRPr lang="de-AT" dirty="0"/>
          </a:p>
        </p:txBody>
      </p:sp>
      <p:sp>
        <p:nvSpPr>
          <p:cNvPr id="4" name="Foliennummernplatzhalter 3"/>
          <p:cNvSpPr>
            <a:spLocks noGrp="1"/>
          </p:cNvSpPr>
          <p:nvPr>
            <p:ph type="sldNum" sz="quarter" idx="5"/>
          </p:nvPr>
        </p:nvSpPr>
        <p:spPr/>
        <p:txBody>
          <a:bodyPr/>
          <a:lstStyle/>
          <a:p>
            <a:pPr rtl="0"/>
            <a:fld id="{01F2A70B-78F2-4DCF-B53B-C990D2FAFB8A}" type="slidenum">
              <a:rPr lang="de-DE" smtClean="0"/>
              <a:t>17</a:t>
            </a:fld>
            <a:endParaRPr lang="de-DE" dirty="0"/>
          </a:p>
        </p:txBody>
      </p:sp>
    </p:spTree>
    <p:extLst>
      <p:ext uri="{BB962C8B-B14F-4D97-AF65-F5344CB8AC3E}">
        <p14:creationId xmlns:p14="http://schemas.microsoft.com/office/powerpoint/2010/main" val="398456397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Foliennummernplatzhalter 3"/>
          <p:cNvSpPr>
            <a:spLocks noGrp="1"/>
          </p:cNvSpPr>
          <p:nvPr>
            <p:ph type="sldNum" sz="quarter" idx="5"/>
          </p:nvPr>
        </p:nvSpPr>
        <p:spPr/>
        <p:txBody>
          <a:bodyPr/>
          <a:lstStyle/>
          <a:p>
            <a:pPr rtl="0"/>
            <a:fld id="{01F2A70B-78F2-4DCF-B53B-C990D2FAFB8A}" type="slidenum">
              <a:rPr lang="de-DE" smtClean="0"/>
              <a:t>19</a:t>
            </a:fld>
            <a:endParaRPr lang="de-DE" dirty="0"/>
          </a:p>
        </p:txBody>
      </p:sp>
    </p:spTree>
    <p:extLst>
      <p:ext uri="{BB962C8B-B14F-4D97-AF65-F5344CB8AC3E}">
        <p14:creationId xmlns:p14="http://schemas.microsoft.com/office/powerpoint/2010/main" val="251073718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hyperlink" Target="https://www.pexels.com/de/foto/banner-kariertes-papier-kopfzeile-millimeterpapier-268342/" TargetMode="External"/><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2" name="Titel 1"/>
          <p:cNvSpPr>
            <a:spLocks noGrp="1"/>
          </p:cNvSpPr>
          <p:nvPr>
            <p:ph type="ctrTitle"/>
          </p:nvPr>
        </p:nvSpPr>
        <p:spPr>
          <a:xfrm>
            <a:off x="1522413" y="1905000"/>
            <a:ext cx="9144000" cy="2667000"/>
          </a:xfrm>
        </p:spPr>
        <p:txBody>
          <a:bodyPr rtlCol="0">
            <a:noAutofit/>
          </a:bodyPr>
          <a:lstStyle>
            <a:lvl1pPr>
              <a:defRPr sz="5400"/>
            </a:lvl1pPr>
          </a:lstStyle>
          <a:p>
            <a:pPr rtl="0"/>
            <a:r>
              <a:rPr lang="de-DE"/>
              <a:t>Mastertitelformat bearbeiten</a:t>
            </a:r>
            <a:endParaRPr lang="de-DE" dirty="0"/>
          </a:p>
        </p:txBody>
      </p:sp>
      <p:grpSp>
        <p:nvGrpSpPr>
          <p:cNvPr id="256" name="Linie" descr="Liniengrafik"/>
          <p:cNvGrpSpPr/>
          <p:nvPr/>
        </p:nvGrpSpPr>
        <p:grpSpPr bwMode="invGray">
          <a:xfrm>
            <a:off x="1584896" y="4724400"/>
            <a:ext cx="8631936" cy="64008"/>
            <a:chOff x="-4110038" y="2703513"/>
            <a:chExt cx="17394239" cy="160336"/>
          </a:xfrm>
          <a:solidFill>
            <a:schemeClr val="accent1"/>
          </a:solidFill>
        </p:grpSpPr>
        <p:sp>
          <p:nvSpPr>
            <p:cNvPr id="257" name="Freihand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58" name="Freihand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59" name="Freihand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0" name="Freihand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1" name="Freihand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2" name="Freihand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3" name="Freihand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4" name="Freihand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5" name="Freihand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6" name="Freihand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7" name="Freihand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8" name="Freihand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9" name="Freihand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0" name="Freihand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1" name="Freihand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2" name="Freihand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3" name="Freihand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4" name="Freihand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5" name="Freihand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6" name="Freihand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7" name="Freihand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8" name="Freihand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9" name="Freihand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0" name="Freihand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1" name="Freihand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2" name="Freihand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3" name="Freihand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4" name="Freihand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5" name="Freihand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6" name="Freihand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7" name="Freihand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8" name="Freihand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9" name="Freihand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0" name="Freihand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1" name="Freihand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2" name="Freihand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3" name="Freihand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4" name="Freihand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5" name="Freihand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6" name="Freihand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7" name="Freihand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8" name="Freihand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9" name="Freihand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0" name="Freihand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1" name="Freihand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2" name="Freihand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3" name="Freihand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4" name="Freihand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5" name="Freihand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6" name="Freihand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7" name="Freihand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8" name="Freihand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9" name="Freihand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0" name="Freihand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1" name="Freihand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2" name="Freihand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3" name="Freihand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4" name="Freihand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5" name="Freihand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6" name="Freihand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7" name="Freihand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8" name="Freihand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9" name="Freihand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0" name="Freihand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1" name="Freihand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2" name="Freihand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3" name="Freihand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4" name="Freihand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5" name="Freihand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6" name="Freihand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7" name="Freihand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8" name="Freihand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9" name="Freihand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0" name="Freihand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1" name="Freihand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2" name="Freihand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3" name="Freihand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4" name="Freihand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5" name="Freihand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6" name="Freihand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7" name="Freihand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8" name="Freihand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9" name="Freihand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0" name="Freihand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1" name="Freihand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2" name="Freihand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3" name="Freihand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4" name="Freihand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5" name="Freihand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6" name="Freihand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7" name="Freihand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8" name="Freihand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9" name="Freihand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0" name="Freihand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1" name="Freihand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2" name="Freihand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3" name="Freihand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4" name="Freihand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5" name="Freihand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6" name="Freihand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7" name="Freihand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8" name="Freihand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9" name="Freihand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0" name="Freihand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1" name="Freihand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2" name="Freihand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3" name="Freihand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4" name="Freihand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5" name="Freihand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6" name="Freihand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7" name="Freihand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8" name="Freihand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9" name="Freihand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0" name="Freihand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1" name="Freihand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2" name="Freihand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3" name="Freihand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4" name="Freihand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5" name="Freihand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6" name="Freihand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7" name="Freihand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8" name="Freihand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9" name="Freihand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grpSp>
      <p:sp>
        <p:nvSpPr>
          <p:cNvPr id="3" name="Untertitel 2"/>
          <p:cNvSpPr>
            <a:spLocks noGrp="1"/>
          </p:cNvSpPr>
          <p:nvPr>
            <p:ph type="subTitle" idx="1"/>
          </p:nvPr>
        </p:nvSpPr>
        <p:spPr>
          <a:xfrm>
            <a:off x="1522413" y="5105400"/>
            <a:ext cx="9143999" cy="1066800"/>
          </a:xfrm>
        </p:spPr>
        <p:txBody>
          <a:bodyPr rtlCol="0"/>
          <a:lstStyle>
            <a:lvl1pPr marL="0" indent="0" algn="l">
              <a:spcBef>
                <a:spcPts val="0"/>
              </a:spcBef>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rtl="0"/>
            <a:r>
              <a:rPr lang="de-DE"/>
              <a:t>Master-Untertitelformat bearbeiten</a:t>
            </a:r>
            <a:endParaRPr lang="de-DE" dirty="0"/>
          </a:p>
        </p:txBody>
      </p:sp>
    </p:spTree>
    <p:extLst>
      <p:ext uri="{BB962C8B-B14F-4D97-AF65-F5344CB8AC3E}">
        <p14:creationId xmlns:p14="http://schemas.microsoft.com/office/powerpoint/2010/main" val="674356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Mappeneintrag">
    <p:bg>
      <p:bgPr>
        <a:blipFill dpi="0" rotWithShape="1">
          <a:blip r:embed="rId2">
            <a:alphaModFix amt="38000"/>
            <a:lum/>
            <a:extLst>
              <a:ext uri="{837473B0-CC2E-450A-ABE3-18F120FF3D39}">
                <a1611:picAttrSrcUrl xmlns:a1611="http://schemas.microsoft.com/office/drawing/2016/11/main" r:id="rId3"/>
              </a:ext>
            </a:extLst>
          </a:blip>
          <a:srcRect/>
          <a:stretch>
            <a:fillRect l="-4000" r="-4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B2F3FD0-7E72-AD99-C89E-5F2777A9F353}"/>
              </a:ext>
            </a:extLst>
          </p:cNvPr>
          <p:cNvSpPr>
            <a:spLocks noGrp="1"/>
          </p:cNvSpPr>
          <p:nvPr>
            <p:ph type="title"/>
          </p:nvPr>
        </p:nvSpPr>
        <p:spPr/>
        <p:txBody>
          <a:bodyPr>
            <a:normAutofit/>
          </a:bodyPr>
          <a:lstStyle>
            <a:lvl1pPr>
              <a:defRPr sz="4000">
                <a:solidFill>
                  <a:schemeClr val="bg1"/>
                </a:solidFill>
              </a:defRPr>
            </a:lvl1pPr>
          </a:lstStyle>
          <a:p>
            <a:r>
              <a:rPr lang="de-DE"/>
              <a:t>Mastertitelformat bearbeiten</a:t>
            </a:r>
            <a:endParaRPr lang="de-AT" dirty="0"/>
          </a:p>
        </p:txBody>
      </p:sp>
      <p:sp>
        <p:nvSpPr>
          <p:cNvPr id="3" name="Fußzeilenplatzhalter 2">
            <a:extLst>
              <a:ext uri="{FF2B5EF4-FFF2-40B4-BE49-F238E27FC236}">
                <a16:creationId xmlns:a16="http://schemas.microsoft.com/office/drawing/2014/main" id="{6F1D10DD-EC7F-4EC0-5F93-F0E7C0A9482A}"/>
              </a:ext>
            </a:extLst>
          </p:cNvPr>
          <p:cNvSpPr>
            <a:spLocks noGrp="1"/>
          </p:cNvSpPr>
          <p:nvPr>
            <p:ph type="ftr" sz="quarter" idx="10"/>
          </p:nvPr>
        </p:nvSpPr>
        <p:spPr/>
        <p:txBody>
          <a:bodyPr/>
          <a:lstStyle>
            <a:lvl1pPr>
              <a:defRPr>
                <a:solidFill>
                  <a:schemeClr val="bg1"/>
                </a:solidFill>
              </a:defRPr>
            </a:lvl1pPr>
          </a:lstStyle>
          <a:p>
            <a:r>
              <a:rPr lang="de-DE" dirty="0"/>
              <a:t>Alexander Freidl-Hollaus M.Ed., B.A.</a:t>
            </a:r>
          </a:p>
        </p:txBody>
      </p:sp>
      <p:sp>
        <p:nvSpPr>
          <p:cNvPr id="4" name="Datumsplatzhalter 3">
            <a:extLst>
              <a:ext uri="{FF2B5EF4-FFF2-40B4-BE49-F238E27FC236}">
                <a16:creationId xmlns:a16="http://schemas.microsoft.com/office/drawing/2014/main" id="{E9E5E6B7-AF79-6047-93F6-C386A38F3375}"/>
              </a:ext>
            </a:extLst>
          </p:cNvPr>
          <p:cNvSpPr>
            <a:spLocks noGrp="1"/>
          </p:cNvSpPr>
          <p:nvPr>
            <p:ph type="dt" sz="half" idx="11"/>
          </p:nvPr>
        </p:nvSpPr>
        <p:spPr/>
        <p:txBody>
          <a:bodyPr/>
          <a:lstStyle/>
          <a:p>
            <a:pPr rtl="0"/>
            <a:fld id="{43319DDE-CF78-45AB-B885-72D96434AFE9}" type="datetime1">
              <a:rPr lang="de-DE" smtClean="0"/>
              <a:t>14.01.2026</a:t>
            </a:fld>
            <a:endParaRPr lang="de-DE" dirty="0"/>
          </a:p>
        </p:txBody>
      </p:sp>
      <p:sp>
        <p:nvSpPr>
          <p:cNvPr id="5" name="Foliennummernplatzhalter 4">
            <a:extLst>
              <a:ext uri="{FF2B5EF4-FFF2-40B4-BE49-F238E27FC236}">
                <a16:creationId xmlns:a16="http://schemas.microsoft.com/office/drawing/2014/main" id="{F6965C66-1BA7-2FCC-874A-E273466329EF}"/>
              </a:ext>
            </a:extLst>
          </p:cNvPr>
          <p:cNvSpPr>
            <a:spLocks noGrp="1"/>
          </p:cNvSpPr>
          <p:nvPr>
            <p:ph type="sldNum" sz="quarter" idx="12"/>
          </p:nvPr>
        </p:nvSpPr>
        <p:spPr/>
        <p:txBody>
          <a:bodyPr/>
          <a:lstStyle/>
          <a:p>
            <a:pPr rtl="0"/>
            <a:fld id="{25BA54BD-C84D-46CE-8B72-31BFB26ABA43}" type="slidenum">
              <a:rPr lang="de-DE" smtClean="0"/>
              <a:pPr/>
              <a:t>‹Nr.›</a:t>
            </a:fld>
            <a:endParaRPr lang="de-DE" dirty="0"/>
          </a:p>
        </p:txBody>
      </p:sp>
      <p:sp>
        <p:nvSpPr>
          <p:cNvPr id="7" name="Textplatzhalter 6">
            <a:extLst>
              <a:ext uri="{FF2B5EF4-FFF2-40B4-BE49-F238E27FC236}">
                <a16:creationId xmlns:a16="http://schemas.microsoft.com/office/drawing/2014/main" id="{9A27036F-E7CF-E8E2-5385-0BAA45E6D088}"/>
              </a:ext>
            </a:extLst>
          </p:cNvPr>
          <p:cNvSpPr>
            <a:spLocks noGrp="1"/>
          </p:cNvSpPr>
          <p:nvPr>
            <p:ph type="body" sz="quarter" idx="13"/>
          </p:nvPr>
        </p:nvSpPr>
        <p:spPr>
          <a:xfrm>
            <a:off x="1522413" y="1916113"/>
            <a:ext cx="9036050" cy="4176712"/>
          </a:xfrm>
          <a:ln>
            <a:solidFill>
              <a:schemeClr val="bg1"/>
            </a:solidFill>
          </a:ln>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dirty="0"/>
          </a:p>
        </p:txBody>
      </p:sp>
    </p:spTree>
    <p:extLst>
      <p:ext uri="{BB962C8B-B14F-4D97-AF65-F5344CB8AC3E}">
        <p14:creationId xmlns:p14="http://schemas.microsoft.com/office/powerpoint/2010/main" val="42052020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1522414" y="274638"/>
            <a:ext cx="9143998" cy="1020762"/>
          </a:xfrm>
        </p:spPr>
        <p:txBody>
          <a:bodyPr rtlCol="0">
            <a:normAutofit/>
          </a:bodyPr>
          <a:lstStyle>
            <a:lvl1pPr>
              <a:defRPr sz="4000"/>
            </a:lvl1pPr>
          </a:lstStyle>
          <a:p>
            <a:pPr rtl="0"/>
            <a:r>
              <a:rPr lang="de-DE"/>
              <a:t>Mastertitelformat bearbeiten</a:t>
            </a:r>
            <a:endParaRPr lang="de-DE" dirty="0"/>
          </a:p>
        </p:txBody>
      </p:sp>
      <p:grpSp>
        <p:nvGrpSpPr>
          <p:cNvPr id="167" name="Linie" descr="Liniengrafik"/>
          <p:cNvGrpSpPr/>
          <p:nvPr/>
        </p:nvGrpSpPr>
        <p:grpSpPr bwMode="invGray">
          <a:xfrm>
            <a:off x="1522413" y="1514475"/>
            <a:ext cx="10569575" cy="64008"/>
            <a:chOff x="1522413" y="1514475"/>
            <a:chExt cx="10569575" cy="64008"/>
          </a:xfrm>
        </p:grpSpPr>
        <p:sp>
          <p:nvSpPr>
            <p:cNvPr id="168" name="Freihand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9" name="Freihand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0" name="Freihand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1"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2"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3"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4"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5"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6"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7"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8"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9"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0"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1"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2"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3"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4"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5"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6"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7"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8"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9"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0"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1"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2"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3"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4"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5"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6"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7"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8"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9"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0"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1"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2"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3"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4"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5"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6"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7"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8"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9"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0"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1"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2"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3"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4"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5"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6"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7"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8"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9"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0"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1"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2"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3"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4"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5"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6"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7"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8"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9"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0"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1"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2"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3"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4"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5"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6"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7"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8"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9"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40"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41"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3" name="Inhaltsplatzhalter 2"/>
          <p:cNvSpPr>
            <a:spLocks noGrp="1"/>
          </p:cNvSpPr>
          <p:nvPr>
            <p:ph idx="1"/>
          </p:nvPr>
        </p:nvSpPr>
        <p:spPr/>
        <p:txBody>
          <a:bodyPr rtlCol="0"/>
          <a:lstStyle>
            <a:lvl2pPr marL="548640">
              <a:defRPr/>
            </a:lvl2pPr>
            <a:lvl3pPr marL="777240">
              <a:defRPr/>
            </a:lvl3pPr>
            <a:lvl4pPr marL="1005840">
              <a:defRPr/>
            </a:lvl4pPr>
            <a:lvl5pPr marL="1234440">
              <a:defRPr/>
            </a:lvl5pPr>
            <a:lvl6pPr marL="1463040">
              <a:defRPr baseline="0"/>
            </a:lvl6pPr>
            <a:lvl7pPr marL="1691640">
              <a:defRPr baseline="0"/>
            </a:lvl7pPr>
            <a:lvl8pPr marL="1920240">
              <a:defRPr baseline="0"/>
            </a:lvl8pPr>
            <a:lvl9pPr marL="2148840">
              <a:defRPr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
        <p:nvSpPr>
          <p:cNvPr id="5" name="Fußzeilenplatzhalter 4"/>
          <p:cNvSpPr>
            <a:spLocks noGrp="1"/>
          </p:cNvSpPr>
          <p:nvPr>
            <p:ph type="ftr" sz="quarter" idx="11"/>
          </p:nvPr>
        </p:nvSpPr>
        <p:spPr/>
        <p:txBody>
          <a:bodyPr rtlCol="0"/>
          <a:lstStyle/>
          <a:p>
            <a:pPr rtl="0"/>
            <a:endParaRPr lang="de-DE" dirty="0"/>
          </a:p>
        </p:txBody>
      </p:sp>
      <p:sp>
        <p:nvSpPr>
          <p:cNvPr id="4" name="Datumsplatzhalter 3"/>
          <p:cNvSpPr>
            <a:spLocks noGrp="1"/>
          </p:cNvSpPr>
          <p:nvPr>
            <p:ph type="dt" sz="half" idx="10"/>
          </p:nvPr>
        </p:nvSpPr>
        <p:spPr/>
        <p:txBody>
          <a:bodyPr rtlCol="0"/>
          <a:lstStyle/>
          <a:p>
            <a:pPr rtl="0"/>
            <a:fld id="{FFC7E186-94BE-487C-8B0A-E448B729DE89}" type="datetime1">
              <a:rPr lang="de-DE" smtClean="0"/>
              <a:t>14.01.2026</a:t>
            </a:fld>
            <a:endParaRPr lang="de-DE" dirty="0"/>
          </a:p>
        </p:txBody>
      </p:sp>
      <p:sp>
        <p:nvSpPr>
          <p:cNvPr id="6" name="Foliennummernplatzhalter 5"/>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2614472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522413" y="1905000"/>
            <a:ext cx="9144000" cy="2667000"/>
          </a:xfrm>
        </p:spPr>
        <p:txBody>
          <a:bodyPr rtlCol="0" anchor="b">
            <a:noAutofit/>
          </a:bodyPr>
          <a:lstStyle>
            <a:lvl1pPr algn="l">
              <a:defRPr sz="4400" b="0" cap="none" baseline="0"/>
            </a:lvl1pPr>
          </a:lstStyle>
          <a:p>
            <a:pPr rtl="0"/>
            <a:r>
              <a:rPr lang="de-DE"/>
              <a:t>Mastertitelformat bearbeiten</a:t>
            </a:r>
            <a:endParaRPr lang="de-DE" dirty="0"/>
          </a:p>
        </p:txBody>
      </p:sp>
      <p:grpSp>
        <p:nvGrpSpPr>
          <p:cNvPr id="255" name="Linie" descr="Liniengrafik"/>
          <p:cNvGrpSpPr/>
          <p:nvPr/>
        </p:nvGrpSpPr>
        <p:grpSpPr bwMode="invGray">
          <a:xfrm>
            <a:off x="1584896" y="4724400"/>
            <a:ext cx="8631936" cy="64008"/>
            <a:chOff x="-4110038" y="2703513"/>
            <a:chExt cx="17394239" cy="160336"/>
          </a:xfrm>
          <a:solidFill>
            <a:schemeClr val="accent1"/>
          </a:solidFill>
        </p:grpSpPr>
        <p:sp>
          <p:nvSpPr>
            <p:cNvPr id="256" name="Freihandform 5"/>
            <p:cNvSpPr>
              <a:spLocks/>
            </p:cNvSpPr>
            <p:nvPr/>
          </p:nvSpPr>
          <p:spPr bwMode="invGray">
            <a:xfrm>
              <a:off x="12815888" y="2768600"/>
              <a:ext cx="468313" cy="19050"/>
            </a:xfrm>
            <a:custGeom>
              <a:avLst/>
              <a:gdLst>
                <a:gd name="T0" fmla="*/ 21 w 244"/>
                <a:gd name="T1" fmla="*/ 5 h 8"/>
                <a:gd name="T2" fmla="*/ 21 w 244"/>
                <a:gd name="T3" fmla="*/ 5 h 8"/>
                <a:gd name="T4" fmla="*/ 52 w 244"/>
                <a:gd name="T5" fmla="*/ 7 h 8"/>
                <a:gd name="T6" fmla="*/ 100 w 244"/>
                <a:gd name="T7" fmla="*/ 5 h 8"/>
                <a:gd name="T8" fmla="*/ 125 w 244"/>
                <a:gd name="T9" fmla="*/ 7 h 8"/>
                <a:gd name="T10" fmla="*/ 202 w 244"/>
                <a:gd name="T11" fmla="*/ 6 h 8"/>
                <a:gd name="T12" fmla="*/ 156 w 244"/>
                <a:gd name="T13" fmla="*/ 5 h 8"/>
                <a:gd name="T14" fmla="*/ 244 w 244"/>
                <a:gd name="T15" fmla="*/ 3 h 8"/>
                <a:gd name="T16" fmla="*/ 161 w 244"/>
                <a:gd name="T17" fmla="*/ 3 h 8"/>
                <a:gd name="T18" fmla="*/ 165 w 244"/>
                <a:gd name="T19" fmla="*/ 2 h 8"/>
                <a:gd name="T20" fmla="*/ 96 w 244"/>
                <a:gd name="T21" fmla="*/ 2 h 8"/>
                <a:gd name="T22" fmla="*/ 111 w 244"/>
                <a:gd name="T23" fmla="*/ 1 h 8"/>
                <a:gd name="T24" fmla="*/ 0 w 244"/>
                <a:gd name="T25" fmla="*/ 5 h 8"/>
                <a:gd name="T26" fmla="*/ 21 w 244"/>
                <a:gd name="T27"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44" h="8">
                  <a:moveTo>
                    <a:pt x="21" y="5"/>
                  </a:moveTo>
                  <a:lnTo>
                    <a:pt x="21" y="5"/>
                  </a:lnTo>
                  <a:cubicBezTo>
                    <a:pt x="42" y="5"/>
                    <a:pt x="59" y="7"/>
                    <a:pt x="52" y="7"/>
                  </a:cubicBezTo>
                  <a:cubicBezTo>
                    <a:pt x="94" y="6"/>
                    <a:pt x="94" y="8"/>
                    <a:pt x="100" y="5"/>
                  </a:cubicBezTo>
                  <a:cubicBezTo>
                    <a:pt x="127" y="4"/>
                    <a:pt x="155" y="6"/>
                    <a:pt x="125" y="7"/>
                  </a:cubicBezTo>
                  <a:lnTo>
                    <a:pt x="202" y="6"/>
                  </a:lnTo>
                  <a:lnTo>
                    <a:pt x="156" y="5"/>
                  </a:lnTo>
                  <a:cubicBezTo>
                    <a:pt x="168" y="2"/>
                    <a:pt x="230" y="6"/>
                    <a:pt x="244" y="3"/>
                  </a:cubicBezTo>
                  <a:lnTo>
                    <a:pt x="161" y="3"/>
                  </a:lnTo>
                  <a:lnTo>
                    <a:pt x="165" y="2"/>
                  </a:lnTo>
                  <a:cubicBezTo>
                    <a:pt x="146" y="3"/>
                    <a:pt x="109" y="2"/>
                    <a:pt x="96" y="2"/>
                  </a:cubicBezTo>
                  <a:cubicBezTo>
                    <a:pt x="98" y="1"/>
                    <a:pt x="97" y="1"/>
                    <a:pt x="111" y="1"/>
                  </a:cubicBezTo>
                  <a:cubicBezTo>
                    <a:pt x="10" y="0"/>
                    <a:pt x="84" y="5"/>
                    <a:pt x="0" y="5"/>
                  </a:cubicBezTo>
                  <a:cubicBezTo>
                    <a:pt x="5" y="5"/>
                    <a:pt x="12" y="5"/>
                    <a:pt x="21"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57" name="Freihandform 6"/>
            <p:cNvSpPr>
              <a:spLocks/>
            </p:cNvSpPr>
            <p:nvPr/>
          </p:nvSpPr>
          <p:spPr bwMode="invGray">
            <a:xfrm>
              <a:off x="12380913" y="2755900"/>
              <a:ext cx="461963" cy="26987"/>
            </a:xfrm>
            <a:custGeom>
              <a:avLst/>
              <a:gdLst>
                <a:gd name="T0" fmla="*/ 162 w 241"/>
                <a:gd name="T1" fmla="*/ 4 h 12"/>
                <a:gd name="T2" fmla="*/ 162 w 241"/>
                <a:gd name="T3" fmla="*/ 4 h 12"/>
                <a:gd name="T4" fmla="*/ 127 w 241"/>
                <a:gd name="T5" fmla="*/ 7 h 12"/>
                <a:gd name="T6" fmla="*/ 68 w 241"/>
                <a:gd name="T7" fmla="*/ 6 h 12"/>
                <a:gd name="T8" fmla="*/ 53 w 241"/>
                <a:gd name="T9" fmla="*/ 9 h 12"/>
                <a:gd name="T10" fmla="*/ 79 w 241"/>
                <a:gd name="T11" fmla="*/ 9 h 12"/>
                <a:gd name="T12" fmla="*/ 18 w 241"/>
                <a:gd name="T13" fmla="*/ 11 h 12"/>
                <a:gd name="T14" fmla="*/ 101 w 241"/>
                <a:gd name="T15" fmla="*/ 10 h 12"/>
                <a:gd name="T16" fmla="*/ 195 w 241"/>
                <a:gd name="T17" fmla="*/ 12 h 12"/>
                <a:gd name="T18" fmla="*/ 226 w 241"/>
                <a:gd name="T19" fmla="*/ 11 h 12"/>
                <a:gd name="T20" fmla="*/ 215 w 241"/>
                <a:gd name="T21" fmla="*/ 11 h 12"/>
                <a:gd name="T22" fmla="*/ 213 w 241"/>
                <a:gd name="T23" fmla="*/ 7 h 12"/>
                <a:gd name="T24" fmla="*/ 172 w 241"/>
                <a:gd name="T25" fmla="*/ 7 h 12"/>
                <a:gd name="T26" fmla="*/ 241 w 241"/>
                <a:gd name="T27" fmla="*/ 4 h 12"/>
                <a:gd name="T28" fmla="*/ 123 w 241"/>
                <a:gd name="T29" fmla="*/ 0 h 12"/>
                <a:gd name="T30" fmla="*/ 162 w 241"/>
                <a:gd name="T31" fmla="*/ 4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241" h="12">
                  <a:moveTo>
                    <a:pt x="162" y="4"/>
                  </a:moveTo>
                  <a:lnTo>
                    <a:pt x="162" y="4"/>
                  </a:lnTo>
                  <a:lnTo>
                    <a:pt x="127" y="7"/>
                  </a:lnTo>
                  <a:lnTo>
                    <a:pt x="68" y="6"/>
                  </a:lnTo>
                  <a:cubicBezTo>
                    <a:pt x="67" y="7"/>
                    <a:pt x="24" y="8"/>
                    <a:pt x="53" y="9"/>
                  </a:cubicBezTo>
                  <a:cubicBezTo>
                    <a:pt x="59" y="9"/>
                    <a:pt x="70" y="8"/>
                    <a:pt x="79" y="9"/>
                  </a:cubicBezTo>
                  <a:cubicBezTo>
                    <a:pt x="73" y="11"/>
                    <a:pt x="0" y="9"/>
                    <a:pt x="18" y="11"/>
                  </a:cubicBezTo>
                  <a:cubicBezTo>
                    <a:pt x="65" y="11"/>
                    <a:pt x="72" y="12"/>
                    <a:pt x="101" y="10"/>
                  </a:cubicBezTo>
                  <a:cubicBezTo>
                    <a:pt x="144" y="11"/>
                    <a:pt x="175" y="11"/>
                    <a:pt x="195" y="12"/>
                  </a:cubicBezTo>
                  <a:cubicBezTo>
                    <a:pt x="208" y="12"/>
                    <a:pt x="209" y="11"/>
                    <a:pt x="226" y="11"/>
                  </a:cubicBezTo>
                  <a:lnTo>
                    <a:pt x="215" y="11"/>
                  </a:lnTo>
                  <a:lnTo>
                    <a:pt x="213" y="7"/>
                  </a:lnTo>
                  <a:cubicBezTo>
                    <a:pt x="199" y="8"/>
                    <a:pt x="187" y="7"/>
                    <a:pt x="172" y="7"/>
                  </a:cubicBezTo>
                  <a:lnTo>
                    <a:pt x="241" y="4"/>
                  </a:lnTo>
                  <a:cubicBezTo>
                    <a:pt x="219" y="1"/>
                    <a:pt x="151" y="2"/>
                    <a:pt x="123" y="0"/>
                  </a:cubicBezTo>
                  <a:cubicBezTo>
                    <a:pt x="157" y="4"/>
                    <a:pt x="96" y="2"/>
                    <a:pt x="162" y="4"/>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58" name="Freihandform 7"/>
            <p:cNvSpPr>
              <a:spLocks/>
            </p:cNvSpPr>
            <p:nvPr/>
          </p:nvSpPr>
          <p:spPr bwMode="invGray">
            <a:xfrm>
              <a:off x="12814300" y="2779713"/>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59" name="Freihandform 8"/>
            <p:cNvSpPr>
              <a:spLocks/>
            </p:cNvSpPr>
            <p:nvPr/>
          </p:nvSpPr>
          <p:spPr bwMode="invGray">
            <a:xfrm>
              <a:off x="2738437" y="2795588"/>
              <a:ext cx="425450" cy="15875"/>
            </a:xfrm>
            <a:custGeom>
              <a:avLst/>
              <a:gdLst>
                <a:gd name="T0" fmla="*/ 77 w 222"/>
                <a:gd name="T1" fmla="*/ 5 h 7"/>
                <a:gd name="T2" fmla="*/ 77 w 222"/>
                <a:gd name="T3" fmla="*/ 5 h 7"/>
                <a:gd name="T4" fmla="*/ 56 w 222"/>
                <a:gd name="T5" fmla="*/ 6 h 7"/>
                <a:gd name="T6" fmla="*/ 222 w 222"/>
                <a:gd name="T7" fmla="*/ 5 h 7"/>
                <a:gd name="T8" fmla="*/ 200 w 222"/>
                <a:gd name="T9" fmla="*/ 3 h 7"/>
                <a:gd name="T10" fmla="*/ 137 w 222"/>
                <a:gd name="T11" fmla="*/ 4 h 7"/>
                <a:gd name="T12" fmla="*/ 149 w 222"/>
                <a:gd name="T13" fmla="*/ 3 h 7"/>
                <a:gd name="T14" fmla="*/ 109 w 222"/>
                <a:gd name="T15" fmla="*/ 0 h 7"/>
                <a:gd name="T16" fmla="*/ 106 w 222"/>
                <a:gd name="T17" fmla="*/ 0 h 7"/>
                <a:gd name="T18" fmla="*/ 0 w 222"/>
                <a:gd name="T19" fmla="*/ 7 h 7"/>
                <a:gd name="T20" fmla="*/ 77 w 222"/>
                <a:gd name="T21"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22" h="7">
                  <a:moveTo>
                    <a:pt x="77" y="5"/>
                  </a:moveTo>
                  <a:lnTo>
                    <a:pt x="77" y="5"/>
                  </a:lnTo>
                  <a:cubicBezTo>
                    <a:pt x="62" y="5"/>
                    <a:pt x="58" y="5"/>
                    <a:pt x="56" y="6"/>
                  </a:cubicBezTo>
                  <a:lnTo>
                    <a:pt x="222" y="5"/>
                  </a:lnTo>
                  <a:cubicBezTo>
                    <a:pt x="216" y="5"/>
                    <a:pt x="169" y="4"/>
                    <a:pt x="200" y="3"/>
                  </a:cubicBezTo>
                  <a:cubicBezTo>
                    <a:pt x="186" y="2"/>
                    <a:pt x="143" y="3"/>
                    <a:pt x="137" y="4"/>
                  </a:cubicBezTo>
                  <a:lnTo>
                    <a:pt x="149" y="3"/>
                  </a:lnTo>
                  <a:cubicBezTo>
                    <a:pt x="110" y="5"/>
                    <a:pt x="84" y="1"/>
                    <a:pt x="109" y="0"/>
                  </a:cubicBezTo>
                  <a:lnTo>
                    <a:pt x="106" y="0"/>
                  </a:lnTo>
                  <a:lnTo>
                    <a:pt x="0" y="7"/>
                  </a:lnTo>
                  <a:cubicBezTo>
                    <a:pt x="39" y="7"/>
                    <a:pt x="30" y="5"/>
                    <a:pt x="77"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0" name="Freihandform 9"/>
            <p:cNvSpPr>
              <a:spLocks/>
            </p:cNvSpPr>
            <p:nvPr/>
          </p:nvSpPr>
          <p:spPr bwMode="invGray">
            <a:xfrm>
              <a:off x="-3646488" y="2800350"/>
              <a:ext cx="46038" cy="3175"/>
            </a:xfrm>
            <a:custGeom>
              <a:avLst/>
              <a:gdLst>
                <a:gd name="T0" fmla="*/ 0 w 24"/>
                <a:gd name="T1" fmla="*/ 1 h 1"/>
                <a:gd name="T2" fmla="*/ 0 w 24"/>
                <a:gd name="T3" fmla="*/ 1 h 1"/>
                <a:gd name="T4" fmla="*/ 21 w 24"/>
                <a:gd name="T5" fmla="*/ 0 h 1"/>
                <a:gd name="T6" fmla="*/ 0 w 24"/>
                <a:gd name="T7" fmla="*/ 1 h 1"/>
              </a:gdLst>
              <a:ahLst/>
              <a:cxnLst>
                <a:cxn ang="0">
                  <a:pos x="T0" y="T1"/>
                </a:cxn>
                <a:cxn ang="0">
                  <a:pos x="T2" y="T3"/>
                </a:cxn>
                <a:cxn ang="0">
                  <a:pos x="T4" y="T5"/>
                </a:cxn>
                <a:cxn ang="0">
                  <a:pos x="T6" y="T7"/>
                </a:cxn>
              </a:cxnLst>
              <a:rect l="0" t="0" r="r" b="b"/>
              <a:pathLst>
                <a:path w="24" h="1">
                  <a:moveTo>
                    <a:pt x="0" y="1"/>
                  </a:moveTo>
                  <a:lnTo>
                    <a:pt x="0" y="1"/>
                  </a:lnTo>
                  <a:cubicBezTo>
                    <a:pt x="21" y="0"/>
                    <a:pt x="24" y="0"/>
                    <a:pt x="21" y="0"/>
                  </a:cubicBez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1" name="Freihandform 10"/>
            <p:cNvSpPr>
              <a:spLocks/>
            </p:cNvSpPr>
            <p:nvPr/>
          </p:nvSpPr>
          <p:spPr bwMode="invGray">
            <a:xfrm>
              <a:off x="2627312" y="2816225"/>
              <a:ext cx="63500" cy="4762"/>
            </a:xfrm>
            <a:custGeom>
              <a:avLst/>
              <a:gdLst>
                <a:gd name="T0" fmla="*/ 33 w 33"/>
                <a:gd name="T1" fmla="*/ 0 h 2"/>
                <a:gd name="T2" fmla="*/ 33 w 33"/>
                <a:gd name="T3" fmla="*/ 0 h 2"/>
                <a:gd name="T4" fmla="*/ 0 w 33"/>
                <a:gd name="T5" fmla="*/ 2 h 2"/>
                <a:gd name="T6" fmla="*/ 33 w 33"/>
                <a:gd name="T7" fmla="*/ 0 h 2"/>
              </a:gdLst>
              <a:ahLst/>
              <a:cxnLst>
                <a:cxn ang="0">
                  <a:pos x="T0" y="T1"/>
                </a:cxn>
                <a:cxn ang="0">
                  <a:pos x="T2" y="T3"/>
                </a:cxn>
                <a:cxn ang="0">
                  <a:pos x="T4" y="T5"/>
                </a:cxn>
                <a:cxn ang="0">
                  <a:pos x="T6" y="T7"/>
                </a:cxn>
              </a:cxnLst>
              <a:rect l="0" t="0" r="r" b="b"/>
              <a:pathLst>
                <a:path w="33" h="2">
                  <a:moveTo>
                    <a:pt x="33" y="0"/>
                  </a:moveTo>
                  <a:lnTo>
                    <a:pt x="33" y="0"/>
                  </a:lnTo>
                  <a:lnTo>
                    <a:pt x="0" y="2"/>
                  </a:lnTo>
                  <a:cubicBezTo>
                    <a:pt x="14" y="1"/>
                    <a:pt x="25" y="1"/>
                    <a:pt x="3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2" name="Freihandform 11"/>
            <p:cNvSpPr>
              <a:spLocks/>
            </p:cNvSpPr>
            <p:nvPr/>
          </p:nvSpPr>
          <p:spPr bwMode="invGray">
            <a:xfrm>
              <a:off x="3103562" y="2741613"/>
              <a:ext cx="28575" cy="3175"/>
            </a:xfrm>
            <a:custGeom>
              <a:avLst/>
              <a:gdLst>
                <a:gd name="T0" fmla="*/ 15 w 15"/>
                <a:gd name="T1" fmla="*/ 0 h 1"/>
                <a:gd name="T2" fmla="*/ 15 w 15"/>
                <a:gd name="T3" fmla="*/ 0 h 1"/>
                <a:gd name="T4" fmla="*/ 15 w 15"/>
                <a:gd name="T5" fmla="*/ 0 h 1"/>
                <a:gd name="T6" fmla="*/ 0 w 15"/>
                <a:gd name="T7" fmla="*/ 1 h 1"/>
                <a:gd name="T8" fmla="*/ 0 w 15"/>
                <a:gd name="T9" fmla="*/ 1 h 1"/>
                <a:gd name="T10" fmla="*/ 15 w 15"/>
                <a:gd name="T11" fmla="*/ 0 h 1"/>
              </a:gdLst>
              <a:ahLst/>
              <a:cxnLst>
                <a:cxn ang="0">
                  <a:pos x="T0" y="T1"/>
                </a:cxn>
                <a:cxn ang="0">
                  <a:pos x="T2" y="T3"/>
                </a:cxn>
                <a:cxn ang="0">
                  <a:pos x="T4" y="T5"/>
                </a:cxn>
                <a:cxn ang="0">
                  <a:pos x="T6" y="T7"/>
                </a:cxn>
                <a:cxn ang="0">
                  <a:pos x="T8" y="T9"/>
                </a:cxn>
                <a:cxn ang="0">
                  <a:pos x="T10" y="T11"/>
                </a:cxn>
              </a:cxnLst>
              <a:rect l="0" t="0" r="r" b="b"/>
              <a:pathLst>
                <a:path w="15" h="1">
                  <a:moveTo>
                    <a:pt x="15" y="0"/>
                  </a:moveTo>
                  <a:lnTo>
                    <a:pt x="15" y="0"/>
                  </a:lnTo>
                  <a:cubicBezTo>
                    <a:pt x="15" y="0"/>
                    <a:pt x="15" y="0"/>
                    <a:pt x="15" y="0"/>
                  </a:cubicBezTo>
                  <a:lnTo>
                    <a:pt x="0" y="1"/>
                  </a:lnTo>
                  <a:lnTo>
                    <a:pt x="0" y="1"/>
                  </a:lnTo>
                  <a:lnTo>
                    <a:pt x="1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3" name="Freihandform 12"/>
            <p:cNvSpPr>
              <a:spLocks/>
            </p:cNvSpPr>
            <p:nvPr/>
          </p:nvSpPr>
          <p:spPr bwMode="invGray">
            <a:xfrm>
              <a:off x="1227137" y="2836863"/>
              <a:ext cx="20638" cy="0"/>
            </a:xfrm>
            <a:custGeom>
              <a:avLst/>
              <a:gdLst>
                <a:gd name="T0" fmla="*/ 11 w 11"/>
                <a:gd name="T1" fmla="*/ 11 w 11"/>
                <a:gd name="T2" fmla="*/ 0 w 11"/>
                <a:gd name="T3" fmla="*/ 11 w 11"/>
              </a:gdLst>
              <a:ahLst/>
              <a:cxnLst>
                <a:cxn ang="0">
                  <a:pos x="T0" y="0"/>
                </a:cxn>
                <a:cxn ang="0">
                  <a:pos x="T1" y="0"/>
                </a:cxn>
                <a:cxn ang="0">
                  <a:pos x="T2" y="0"/>
                </a:cxn>
                <a:cxn ang="0">
                  <a:pos x="T3" y="0"/>
                </a:cxn>
              </a:cxnLst>
              <a:rect l="0" t="0" r="r" b="b"/>
              <a:pathLst>
                <a:path w="11">
                  <a:moveTo>
                    <a:pt x="11" y="0"/>
                  </a:moveTo>
                  <a:lnTo>
                    <a:pt x="11" y="0"/>
                  </a:lnTo>
                  <a:lnTo>
                    <a:pt x="0" y="0"/>
                  </a:lnTo>
                  <a:lnTo>
                    <a:pt x="1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4" name="Freihandform 13"/>
            <p:cNvSpPr>
              <a:spLocks/>
            </p:cNvSpPr>
            <p:nvPr/>
          </p:nvSpPr>
          <p:spPr bwMode="invGray">
            <a:xfrm>
              <a:off x="3660775" y="2713038"/>
              <a:ext cx="331788" cy="20637"/>
            </a:xfrm>
            <a:custGeom>
              <a:avLst/>
              <a:gdLst>
                <a:gd name="T0" fmla="*/ 173 w 173"/>
                <a:gd name="T1" fmla="*/ 0 h 9"/>
                <a:gd name="T2" fmla="*/ 173 w 173"/>
                <a:gd name="T3" fmla="*/ 0 h 9"/>
                <a:gd name="T4" fmla="*/ 99 w 173"/>
                <a:gd name="T5" fmla="*/ 2 h 9"/>
                <a:gd name="T6" fmla="*/ 89 w 173"/>
                <a:gd name="T7" fmla="*/ 1 h 9"/>
                <a:gd name="T8" fmla="*/ 64 w 173"/>
                <a:gd name="T9" fmla="*/ 2 h 9"/>
                <a:gd name="T10" fmla="*/ 79 w 173"/>
                <a:gd name="T11" fmla="*/ 2 h 9"/>
                <a:gd name="T12" fmla="*/ 0 w 173"/>
                <a:gd name="T13" fmla="*/ 8 h 9"/>
                <a:gd name="T14" fmla="*/ 78 w 173"/>
                <a:gd name="T15" fmla="*/ 7 h 9"/>
                <a:gd name="T16" fmla="*/ 98 w 173"/>
                <a:gd name="T17" fmla="*/ 6 h 9"/>
                <a:gd name="T18" fmla="*/ 159 w 173"/>
                <a:gd name="T19" fmla="*/ 2 h 9"/>
                <a:gd name="T20" fmla="*/ 173 w 173"/>
                <a:gd name="T21" fmla="*/ 0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3" h="9">
                  <a:moveTo>
                    <a:pt x="173" y="0"/>
                  </a:moveTo>
                  <a:lnTo>
                    <a:pt x="173" y="0"/>
                  </a:lnTo>
                  <a:lnTo>
                    <a:pt x="99" y="2"/>
                  </a:lnTo>
                  <a:cubicBezTo>
                    <a:pt x="109" y="2"/>
                    <a:pt x="74" y="2"/>
                    <a:pt x="89" y="1"/>
                  </a:cubicBezTo>
                  <a:cubicBezTo>
                    <a:pt x="84" y="1"/>
                    <a:pt x="57" y="1"/>
                    <a:pt x="64" y="2"/>
                  </a:cubicBezTo>
                  <a:lnTo>
                    <a:pt x="79" y="2"/>
                  </a:lnTo>
                  <a:cubicBezTo>
                    <a:pt x="41" y="5"/>
                    <a:pt x="64" y="6"/>
                    <a:pt x="0" y="8"/>
                  </a:cubicBezTo>
                  <a:cubicBezTo>
                    <a:pt x="40" y="9"/>
                    <a:pt x="57" y="8"/>
                    <a:pt x="78" y="7"/>
                  </a:cubicBezTo>
                  <a:lnTo>
                    <a:pt x="98" y="6"/>
                  </a:lnTo>
                  <a:lnTo>
                    <a:pt x="159" y="2"/>
                  </a:lnTo>
                  <a:lnTo>
                    <a:pt x="17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5" name="Freihandform 14"/>
            <p:cNvSpPr>
              <a:spLocks/>
            </p:cNvSpPr>
            <p:nvPr/>
          </p:nvSpPr>
          <p:spPr bwMode="invGray">
            <a:xfrm>
              <a:off x="-1674813" y="2768600"/>
              <a:ext cx="1588" cy="0"/>
            </a:xfrm>
            <a:custGeom>
              <a:avLst/>
              <a:gdLst>
                <a:gd name="T0" fmla="*/ 0 w 1"/>
                <a:gd name="T1" fmla="*/ 0 w 1"/>
                <a:gd name="T2" fmla="*/ 1 w 1"/>
                <a:gd name="T3" fmla="*/ 0 w 1"/>
              </a:gdLst>
              <a:ahLst/>
              <a:cxnLst>
                <a:cxn ang="0">
                  <a:pos x="T0" y="0"/>
                </a:cxn>
                <a:cxn ang="0">
                  <a:pos x="T1" y="0"/>
                </a:cxn>
                <a:cxn ang="0">
                  <a:pos x="T2" y="0"/>
                </a:cxn>
                <a:cxn ang="0">
                  <a:pos x="T3" y="0"/>
                </a:cxn>
              </a:cxnLst>
              <a:rect l="0" t="0" r="r" b="b"/>
              <a:pathLst>
                <a:path w="1">
                  <a:moveTo>
                    <a:pt x="0" y="0"/>
                  </a:moveTo>
                  <a:lnTo>
                    <a:pt x="0" y="0"/>
                  </a:lnTo>
                  <a:lnTo>
                    <a:pt x="1" y="0"/>
                  </a:ln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6" name="Freihandform 15"/>
            <p:cNvSpPr>
              <a:spLocks/>
            </p:cNvSpPr>
            <p:nvPr/>
          </p:nvSpPr>
          <p:spPr bwMode="invGray">
            <a:xfrm>
              <a:off x="-1673225" y="2767013"/>
              <a:ext cx="36513" cy="1587"/>
            </a:xfrm>
            <a:custGeom>
              <a:avLst/>
              <a:gdLst>
                <a:gd name="T0" fmla="*/ 3 w 19"/>
                <a:gd name="T1" fmla="*/ 0 h 1"/>
                <a:gd name="T2" fmla="*/ 3 w 19"/>
                <a:gd name="T3" fmla="*/ 0 h 1"/>
                <a:gd name="T4" fmla="*/ 0 w 19"/>
                <a:gd name="T5" fmla="*/ 1 h 1"/>
                <a:gd name="T6" fmla="*/ 3 w 19"/>
                <a:gd name="T7" fmla="*/ 0 h 1"/>
              </a:gdLst>
              <a:ahLst/>
              <a:cxnLst>
                <a:cxn ang="0">
                  <a:pos x="T0" y="T1"/>
                </a:cxn>
                <a:cxn ang="0">
                  <a:pos x="T2" y="T3"/>
                </a:cxn>
                <a:cxn ang="0">
                  <a:pos x="T4" y="T5"/>
                </a:cxn>
                <a:cxn ang="0">
                  <a:pos x="T6" y="T7"/>
                </a:cxn>
              </a:cxnLst>
              <a:rect l="0" t="0" r="r" b="b"/>
              <a:pathLst>
                <a:path w="19" h="1">
                  <a:moveTo>
                    <a:pt x="3" y="0"/>
                  </a:moveTo>
                  <a:lnTo>
                    <a:pt x="3" y="0"/>
                  </a:lnTo>
                  <a:lnTo>
                    <a:pt x="0" y="1"/>
                  </a:lnTo>
                  <a:cubicBezTo>
                    <a:pt x="4" y="0"/>
                    <a:pt x="19" y="0"/>
                    <a:pt x="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7" name="Freihandform 16"/>
            <p:cNvSpPr>
              <a:spLocks/>
            </p:cNvSpPr>
            <p:nvPr/>
          </p:nvSpPr>
          <p:spPr bwMode="invGray">
            <a:xfrm>
              <a:off x="2690812" y="2811463"/>
              <a:ext cx="47625" cy="4762"/>
            </a:xfrm>
            <a:custGeom>
              <a:avLst/>
              <a:gdLst>
                <a:gd name="T0" fmla="*/ 13 w 25"/>
                <a:gd name="T1" fmla="*/ 0 h 2"/>
                <a:gd name="T2" fmla="*/ 13 w 25"/>
                <a:gd name="T3" fmla="*/ 0 h 2"/>
                <a:gd name="T4" fmla="*/ 0 w 25"/>
                <a:gd name="T5" fmla="*/ 2 h 2"/>
                <a:gd name="T6" fmla="*/ 25 w 25"/>
                <a:gd name="T7" fmla="*/ 0 h 2"/>
                <a:gd name="T8" fmla="*/ 13 w 25"/>
                <a:gd name="T9" fmla="*/ 0 h 2"/>
              </a:gdLst>
              <a:ahLst/>
              <a:cxnLst>
                <a:cxn ang="0">
                  <a:pos x="T0" y="T1"/>
                </a:cxn>
                <a:cxn ang="0">
                  <a:pos x="T2" y="T3"/>
                </a:cxn>
                <a:cxn ang="0">
                  <a:pos x="T4" y="T5"/>
                </a:cxn>
                <a:cxn ang="0">
                  <a:pos x="T6" y="T7"/>
                </a:cxn>
                <a:cxn ang="0">
                  <a:pos x="T8" y="T9"/>
                </a:cxn>
              </a:cxnLst>
              <a:rect l="0" t="0" r="r" b="b"/>
              <a:pathLst>
                <a:path w="25" h="2">
                  <a:moveTo>
                    <a:pt x="13" y="0"/>
                  </a:moveTo>
                  <a:lnTo>
                    <a:pt x="13" y="0"/>
                  </a:lnTo>
                  <a:cubicBezTo>
                    <a:pt x="12" y="0"/>
                    <a:pt x="7" y="1"/>
                    <a:pt x="0" y="2"/>
                  </a:cubicBezTo>
                  <a:lnTo>
                    <a:pt x="25" y="0"/>
                  </a:lnTo>
                  <a:lnTo>
                    <a:pt x="1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8" name="Freihandform 17"/>
            <p:cNvSpPr>
              <a:spLocks/>
            </p:cNvSpPr>
            <p:nvPr/>
          </p:nvSpPr>
          <p:spPr bwMode="invGray">
            <a:xfrm>
              <a:off x="2822575" y="2794000"/>
              <a:ext cx="163513" cy="4762"/>
            </a:xfrm>
            <a:custGeom>
              <a:avLst/>
              <a:gdLst>
                <a:gd name="T0" fmla="*/ 0 w 85"/>
                <a:gd name="T1" fmla="*/ 2 h 2"/>
                <a:gd name="T2" fmla="*/ 0 w 85"/>
                <a:gd name="T3" fmla="*/ 2 h 2"/>
                <a:gd name="T4" fmla="*/ 62 w 85"/>
                <a:gd name="T5" fmla="*/ 1 h 2"/>
                <a:gd name="T6" fmla="*/ 85 w 85"/>
                <a:gd name="T7" fmla="*/ 0 h 2"/>
                <a:gd name="T8" fmla="*/ 0 w 85"/>
                <a:gd name="T9" fmla="*/ 2 h 2"/>
              </a:gdLst>
              <a:ahLst/>
              <a:cxnLst>
                <a:cxn ang="0">
                  <a:pos x="T0" y="T1"/>
                </a:cxn>
                <a:cxn ang="0">
                  <a:pos x="T2" y="T3"/>
                </a:cxn>
                <a:cxn ang="0">
                  <a:pos x="T4" y="T5"/>
                </a:cxn>
                <a:cxn ang="0">
                  <a:pos x="T6" y="T7"/>
                </a:cxn>
                <a:cxn ang="0">
                  <a:pos x="T8" y="T9"/>
                </a:cxn>
              </a:cxnLst>
              <a:rect l="0" t="0" r="r" b="b"/>
              <a:pathLst>
                <a:path w="85" h="2">
                  <a:moveTo>
                    <a:pt x="0" y="2"/>
                  </a:moveTo>
                  <a:lnTo>
                    <a:pt x="0" y="2"/>
                  </a:lnTo>
                  <a:lnTo>
                    <a:pt x="62" y="1"/>
                  </a:lnTo>
                  <a:lnTo>
                    <a:pt x="8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69" name="Freihandform 18"/>
            <p:cNvSpPr>
              <a:spLocks/>
            </p:cNvSpPr>
            <p:nvPr/>
          </p:nvSpPr>
          <p:spPr bwMode="invGray">
            <a:xfrm>
              <a:off x="715962" y="2809875"/>
              <a:ext cx="1911350" cy="50800"/>
            </a:xfrm>
            <a:custGeom>
              <a:avLst/>
              <a:gdLst>
                <a:gd name="T0" fmla="*/ 375 w 996"/>
                <a:gd name="T1" fmla="*/ 13 h 23"/>
                <a:gd name="T2" fmla="*/ 375 w 996"/>
                <a:gd name="T3" fmla="*/ 13 h 23"/>
                <a:gd name="T4" fmla="*/ 348 w 996"/>
                <a:gd name="T5" fmla="*/ 9 h 23"/>
                <a:gd name="T6" fmla="*/ 277 w 996"/>
                <a:gd name="T7" fmla="*/ 12 h 23"/>
                <a:gd name="T8" fmla="*/ 366 w 996"/>
                <a:gd name="T9" fmla="*/ 16 h 23"/>
                <a:gd name="T10" fmla="*/ 257 w 996"/>
                <a:gd name="T11" fmla="*/ 19 h 23"/>
                <a:gd name="T12" fmla="*/ 301 w 996"/>
                <a:gd name="T13" fmla="*/ 14 h 23"/>
                <a:gd name="T14" fmla="*/ 249 w 996"/>
                <a:gd name="T15" fmla="*/ 16 h 23"/>
                <a:gd name="T16" fmla="*/ 76 w 996"/>
                <a:gd name="T17" fmla="*/ 16 h 23"/>
                <a:gd name="T18" fmla="*/ 5 w 996"/>
                <a:gd name="T19" fmla="*/ 20 h 23"/>
                <a:gd name="T20" fmla="*/ 93 w 996"/>
                <a:gd name="T21" fmla="*/ 23 h 23"/>
                <a:gd name="T22" fmla="*/ 84 w 996"/>
                <a:gd name="T23" fmla="*/ 22 h 23"/>
                <a:gd name="T24" fmla="*/ 125 w 996"/>
                <a:gd name="T25" fmla="*/ 23 h 23"/>
                <a:gd name="T26" fmla="*/ 151 w 996"/>
                <a:gd name="T27" fmla="*/ 20 h 23"/>
                <a:gd name="T28" fmla="*/ 191 w 996"/>
                <a:gd name="T29" fmla="*/ 20 h 23"/>
                <a:gd name="T30" fmla="*/ 168 w 996"/>
                <a:gd name="T31" fmla="*/ 21 h 23"/>
                <a:gd name="T32" fmla="*/ 264 w 996"/>
                <a:gd name="T33" fmla="*/ 20 h 23"/>
                <a:gd name="T34" fmla="*/ 252 w 996"/>
                <a:gd name="T35" fmla="*/ 22 h 23"/>
                <a:gd name="T36" fmla="*/ 371 w 996"/>
                <a:gd name="T37" fmla="*/ 18 h 23"/>
                <a:gd name="T38" fmla="*/ 341 w 996"/>
                <a:gd name="T39" fmla="*/ 21 h 23"/>
                <a:gd name="T40" fmla="*/ 539 w 996"/>
                <a:gd name="T41" fmla="*/ 20 h 23"/>
                <a:gd name="T42" fmla="*/ 527 w 996"/>
                <a:gd name="T43" fmla="*/ 19 h 23"/>
                <a:gd name="T44" fmla="*/ 575 w 996"/>
                <a:gd name="T45" fmla="*/ 21 h 23"/>
                <a:gd name="T46" fmla="*/ 766 w 996"/>
                <a:gd name="T47" fmla="*/ 20 h 23"/>
                <a:gd name="T48" fmla="*/ 996 w 996"/>
                <a:gd name="T49" fmla="*/ 5 h 23"/>
                <a:gd name="T50" fmla="*/ 969 w 996"/>
                <a:gd name="T51" fmla="*/ 6 h 23"/>
                <a:gd name="T52" fmla="*/ 973 w 996"/>
                <a:gd name="T53" fmla="*/ 1 h 23"/>
                <a:gd name="T54" fmla="*/ 897 w 996"/>
                <a:gd name="T55" fmla="*/ 5 h 23"/>
                <a:gd name="T56" fmla="*/ 872 w 996"/>
                <a:gd name="T57" fmla="*/ 0 h 23"/>
                <a:gd name="T58" fmla="*/ 535 w 996"/>
                <a:gd name="T59" fmla="*/ 14 h 23"/>
                <a:gd name="T60" fmla="*/ 389 w 996"/>
                <a:gd name="T61" fmla="*/ 13 h 23"/>
                <a:gd name="T62" fmla="*/ 476 w 996"/>
                <a:gd name="T63" fmla="*/ 9 h 23"/>
                <a:gd name="T64" fmla="*/ 387 w 996"/>
                <a:gd name="T65" fmla="*/ 9 h 23"/>
                <a:gd name="T66" fmla="*/ 375 w 996"/>
                <a:gd name="T67" fmla="*/ 13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996" h="23">
                  <a:moveTo>
                    <a:pt x="375" y="13"/>
                  </a:moveTo>
                  <a:lnTo>
                    <a:pt x="375" y="13"/>
                  </a:lnTo>
                  <a:cubicBezTo>
                    <a:pt x="247" y="14"/>
                    <a:pt x="407" y="10"/>
                    <a:pt x="348" y="9"/>
                  </a:cubicBezTo>
                  <a:cubicBezTo>
                    <a:pt x="312" y="10"/>
                    <a:pt x="299" y="11"/>
                    <a:pt x="277" y="12"/>
                  </a:cubicBezTo>
                  <a:cubicBezTo>
                    <a:pt x="379" y="10"/>
                    <a:pt x="263" y="17"/>
                    <a:pt x="366" y="16"/>
                  </a:cubicBezTo>
                  <a:cubicBezTo>
                    <a:pt x="352" y="19"/>
                    <a:pt x="292" y="19"/>
                    <a:pt x="257" y="19"/>
                  </a:cubicBezTo>
                  <a:cubicBezTo>
                    <a:pt x="218" y="16"/>
                    <a:pt x="292" y="17"/>
                    <a:pt x="301" y="14"/>
                  </a:cubicBezTo>
                  <a:cubicBezTo>
                    <a:pt x="259" y="14"/>
                    <a:pt x="267" y="15"/>
                    <a:pt x="249" y="16"/>
                  </a:cubicBezTo>
                  <a:cubicBezTo>
                    <a:pt x="184" y="16"/>
                    <a:pt x="115" y="20"/>
                    <a:pt x="76" y="16"/>
                  </a:cubicBezTo>
                  <a:cubicBezTo>
                    <a:pt x="29" y="17"/>
                    <a:pt x="32" y="18"/>
                    <a:pt x="5" y="20"/>
                  </a:cubicBezTo>
                  <a:cubicBezTo>
                    <a:pt x="0" y="23"/>
                    <a:pt x="75" y="21"/>
                    <a:pt x="93" y="23"/>
                  </a:cubicBezTo>
                  <a:cubicBezTo>
                    <a:pt x="89" y="23"/>
                    <a:pt x="82" y="23"/>
                    <a:pt x="84" y="22"/>
                  </a:cubicBezTo>
                  <a:lnTo>
                    <a:pt x="125" y="23"/>
                  </a:lnTo>
                  <a:cubicBezTo>
                    <a:pt x="86" y="22"/>
                    <a:pt x="130" y="20"/>
                    <a:pt x="151" y="20"/>
                  </a:cubicBezTo>
                  <a:cubicBezTo>
                    <a:pt x="165" y="20"/>
                    <a:pt x="195" y="19"/>
                    <a:pt x="191" y="20"/>
                  </a:cubicBezTo>
                  <a:lnTo>
                    <a:pt x="168" y="21"/>
                  </a:lnTo>
                  <a:cubicBezTo>
                    <a:pt x="198" y="22"/>
                    <a:pt x="233" y="19"/>
                    <a:pt x="264" y="20"/>
                  </a:cubicBezTo>
                  <a:cubicBezTo>
                    <a:pt x="265" y="21"/>
                    <a:pt x="254" y="21"/>
                    <a:pt x="252" y="22"/>
                  </a:cubicBezTo>
                  <a:cubicBezTo>
                    <a:pt x="286" y="20"/>
                    <a:pt x="320" y="20"/>
                    <a:pt x="371" y="18"/>
                  </a:cubicBezTo>
                  <a:lnTo>
                    <a:pt x="341" y="21"/>
                  </a:lnTo>
                  <a:cubicBezTo>
                    <a:pt x="382" y="18"/>
                    <a:pt x="475" y="19"/>
                    <a:pt x="539" y="20"/>
                  </a:cubicBezTo>
                  <a:cubicBezTo>
                    <a:pt x="532" y="20"/>
                    <a:pt x="519" y="19"/>
                    <a:pt x="527" y="19"/>
                  </a:cubicBezTo>
                  <a:cubicBezTo>
                    <a:pt x="564" y="18"/>
                    <a:pt x="593" y="20"/>
                    <a:pt x="575" y="21"/>
                  </a:cubicBezTo>
                  <a:cubicBezTo>
                    <a:pt x="612" y="19"/>
                    <a:pt x="716" y="23"/>
                    <a:pt x="766" y="20"/>
                  </a:cubicBezTo>
                  <a:lnTo>
                    <a:pt x="996" y="5"/>
                  </a:lnTo>
                  <a:cubicBezTo>
                    <a:pt x="988" y="5"/>
                    <a:pt x="978" y="6"/>
                    <a:pt x="969" y="6"/>
                  </a:cubicBezTo>
                  <a:cubicBezTo>
                    <a:pt x="948" y="3"/>
                    <a:pt x="937" y="4"/>
                    <a:pt x="973" y="1"/>
                  </a:cubicBezTo>
                  <a:cubicBezTo>
                    <a:pt x="937" y="3"/>
                    <a:pt x="951" y="5"/>
                    <a:pt x="897" y="5"/>
                  </a:cubicBezTo>
                  <a:cubicBezTo>
                    <a:pt x="918" y="3"/>
                    <a:pt x="924" y="0"/>
                    <a:pt x="872" y="0"/>
                  </a:cubicBezTo>
                  <a:cubicBezTo>
                    <a:pt x="742" y="3"/>
                    <a:pt x="656" y="10"/>
                    <a:pt x="535" y="14"/>
                  </a:cubicBezTo>
                  <a:cubicBezTo>
                    <a:pt x="530" y="12"/>
                    <a:pt x="435" y="13"/>
                    <a:pt x="389" y="13"/>
                  </a:cubicBezTo>
                  <a:cubicBezTo>
                    <a:pt x="406" y="11"/>
                    <a:pt x="441" y="10"/>
                    <a:pt x="476" y="9"/>
                  </a:cubicBezTo>
                  <a:lnTo>
                    <a:pt x="387" y="9"/>
                  </a:lnTo>
                  <a:lnTo>
                    <a:pt x="375" y="1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0" name="Freihandform 19"/>
            <p:cNvSpPr>
              <a:spLocks/>
            </p:cNvSpPr>
            <p:nvPr/>
          </p:nvSpPr>
          <p:spPr bwMode="invGray">
            <a:xfrm>
              <a:off x="1995487" y="2822575"/>
              <a:ext cx="20638" cy="0"/>
            </a:xfrm>
            <a:custGeom>
              <a:avLst/>
              <a:gdLst>
                <a:gd name="T0" fmla="*/ 10 w 10"/>
                <a:gd name="T1" fmla="*/ 10 w 10"/>
                <a:gd name="T2" fmla="*/ 0 w 10"/>
                <a:gd name="T3" fmla="*/ 10 w 10"/>
              </a:gdLst>
              <a:ahLst/>
              <a:cxnLst>
                <a:cxn ang="0">
                  <a:pos x="T0" y="0"/>
                </a:cxn>
                <a:cxn ang="0">
                  <a:pos x="T1" y="0"/>
                </a:cxn>
                <a:cxn ang="0">
                  <a:pos x="T2" y="0"/>
                </a:cxn>
                <a:cxn ang="0">
                  <a:pos x="T3" y="0"/>
                </a:cxn>
              </a:cxnLst>
              <a:rect l="0" t="0" r="r" b="b"/>
              <a:pathLst>
                <a:path w="10">
                  <a:moveTo>
                    <a:pt x="10" y="0"/>
                  </a:moveTo>
                  <a:lnTo>
                    <a:pt x="10" y="0"/>
                  </a:lnTo>
                  <a:lnTo>
                    <a:pt x="0" y="0"/>
                  </a:lnTo>
                  <a:cubicBezTo>
                    <a:pt x="1" y="0"/>
                    <a:pt x="4" y="0"/>
                    <a:pt x="1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1" name="Freihandform 20"/>
            <p:cNvSpPr>
              <a:spLocks/>
            </p:cNvSpPr>
            <p:nvPr/>
          </p:nvSpPr>
          <p:spPr bwMode="invGray">
            <a:xfrm>
              <a:off x="1630362" y="2830513"/>
              <a:ext cx="22225" cy="0"/>
            </a:xfrm>
            <a:custGeom>
              <a:avLst/>
              <a:gdLst>
                <a:gd name="T0" fmla="*/ 11 w 12"/>
                <a:gd name="T1" fmla="*/ 11 w 12"/>
                <a:gd name="T2" fmla="*/ 12 w 12"/>
                <a:gd name="T3" fmla="*/ 0 w 12"/>
                <a:gd name="T4" fmla="*/ 11 w 12"/>
              </a:gdLst>
              <a:ahLst/>
              <a:cxnLst>
                <a:cxn ang="0">
                  <a:pos x="T0" y="0"/>
                </a:cxn>
                <a:cxn ang="0">
                  <a:pos x="T1" y="0"/>
                </a:cxn>
                <a:cxn ang="0">
                  <a:pos x="T2" y="0"/>
                </a:cxn>
                <a:cxn ang="0">
                  <a:pos x="T3" y="0"/>
                </a:cxn>
                <a:cxn ang="0">
                  <a:pos x="T4" y="0"/>
                </a:cxn>
              </a:cxnLst>
              <a:rect l="0" t="0" r="r" b="b"/>
              <a:pathLst>
                <a:path w="12">
                  <a:moveTo>
                    <a:pt x="11" y="0"/>
                  </a:moveTo>
                  <a:lnTo>
                    <a:pt x="11" y="0"/>
                  </a:lnTo>
                  <a:cubicBezTo>
                    <a:pt x="12" y="0"/>
                    <a:pt x="11" y="0"/>
                    <a:pt x="12" y="0"/>
                  </a:cubicBezTo>
                  <a:lnTo>
                    <a:pt x="0" y="0"/>
                  </a:lnTo>
                  <a:lnTo>
                    <a:pt x="1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2" name="Freihandform 21"/>
            <p:cNvSpPr>
              <a:spLocks/>
            </p:cNvSpPr>
            <p:nvPr/>
          </p:nvSpPr>
          <p:spPr bwMode="invGray">
            <a:xfrm>
              <a:off x="2651125" y="2798763"/>
              <a:ext cx="46038" cy="1587"/>
            </a:xfrm>
            <a:custGeom>
              <a:avLst/>
              <a:gdLst>
                <a:gd name="T0" fmla="*/ 3 w 24"/>
                <a:gd name="T1" fmla="*/ 1 h 1"/>
                <a:gd name="T2" fmla="*/ 3 w 24"/>
                <a:gd name="T3" fmla="*/ 1 h 1"/>
                <a:gd name="T4" fmla="*/ 24 w 24"/>
                <a:gd name="T5" fmla="*/ 0 h 1"/>
                <a:gd name="T6" fmla="*/ 8 w 24"/>
                <a:gd name="T7" fmla="*/ 1 h 1"/>
                <a:gd name="T8" fmla="*/ 3 w 24"/>
                <a:gd name="T9" fmla="*/ 1 h 1"/>
              </a:gdLst>
              <a:ahLst/>
              <a:cxnLst>
                <a:cxn ang="0">
                  <a:pos x="T0" y="T1"/>
                </a:cxn>
                <a:cxn ang="0">
                  <a:pos x="T2" y="T3"/>
                </a:cxn>
                <a:cxn ang="0">
                  <a:pos x="T4" y="T5"/>
                </a:cxn>
                <a:cxn ang="0">
                  <a:pos x="T6" y="T7"/>
                </a:cxn>
                <a:cxn ang="0">
                  <a:pos x="T8" y="T9"/>
                </a:cxn>
              </a:cxnLst>
              <a:rect l="0" t="0" r="r" b="b"/>
              <a:pathLst>
                <a:path w="24" h="1">
                  <a:moveTo>
                    <a:pt x="3" y="1"/>
                  </a:moveTo>
                  <a:lnTo>
                    <a:pt x="3" y="1"/>
                  </a:lnTo>
                  <a:lnTo>
                    <a:pt x="24" y="0"/>
                  </a:lnTo>
                  <a:lnTo>
                    <a:pt x="8" y="1"/>
                  </a:lnTo>
                  <a:cubicBezTo>
                    <a:pt x="2" y="1"/>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3" name="Freihandform 22"/>
            <p:cNvSpPr>
              <a:spLocks/>
            </p:cNvSpPr>
            <p:nvPr/>
          </p:nvSpPr>
          <p:spPr bwMode="invGray">
            <a:xfrm>
              <a:off x="2698750" y="2809875"/>
              <a:ext cx="19050" cy="1587"/>
            </a:xfrm>
            <a:custGeom>
              <a:avLst/>
              <a:gdLst>
                <a:gd name="T0" fmla="*/ 4 w 10"/>
                <a:gd name="T1" fmla="*/ 0 h 1"/>
                <a:gd name="T2" fmla="*/ 4 w 10"/>
                <a:gd name="T3" fmla="*/ 0 h 1"/>
                <a:gd name="T4" fmla="*/ 0 w 10"/>
                <a:gd name="T5" fmla="*/ 1 h 1"/>
                <a:gd name="T6" fmla="*/ 9 w 10"/>
                <a:gd name="T7" fmla="*/ 1 h 1"/>
                <a:gd name="T8" fmla="*/ 4 w 10"/>
                <a:gd name="T9" fmla="*/ 0 h 1"/>
              </a:gdLst>
              <a:ahLst/>
              <a:cxnLst>
                <a:cxn ang="0">
                  <a:pos x="T0" y="T1"/>
                </a:cxn>
                <a:cxn ang="0">
                  <a:pos x="T2" y="T3"/>
                </a:cxn>
                <a:cxn ang="0">
                  <a:pos x="T4" y="T5"/>
                </a:cxn>
                <a:cxn ang="0">
                  <a:pos x="T6" y="T7"/>
                </a:cxn>
                <a:cxn ang="0">
                  <a:pos x="T8" y="T9"/>
                </a:cxn>
              </a:cxnLst>
              <a:rect l="0" t="0" r="r" b="b"/>
              <a:pathLst>
                <a:path w="10" h="1">
                  <a:moveTo>
                    <a:pt x="4" y="0"/>
                  </a:moveTo>
                  <a:lnTo>
                    <a:pt x="4" y="0"/>
                  </a:lnTo>
                  <a:lnTo>
                    <a:pt x="0" y="1"/>
                  </a:lnTo>
                  <a:lnTo>
                    <a:pt x="9" y="1"/>
                  </a:lnTo>
                  <a:cubicBezTo>
                    <a:pt x="10" y="0"/>
                    <a:pt x="9" y="0"/>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4" name="Freihandform 23"/>
            <p:cNvSpPr>
              <a:spLocks/>
            </p:cNvSpPr>
            <p:nvPr/>
          </p:nvSpPr>
          <p:spPr bwMode="invGray">
            <a:xfrm>
              <a:off x="469900" y="2800350"/>
              <a:ext cx="23813" cy="3175"/>
            </a:xfrm>
            <a:custGeom>
              <a:avLst/>
              <a:gdLst>
                <a:gd name="T0" fmla="*/ 13 w 13"/>
                <a:gd name="T1" fmla="*/ 0 h 1"/>
                <a:gd name="T2" fmla="*/ 13 w 13"/>
                <a:gd name="T3" fmla="*/ 0 h 1"/>
                <a:gd name="T4" fmla="*/ 0 w 13"/>
                <a:gd name="T5" fmla="*/ 1 h 1"/>
                <a:gd name="T6" fmla="*/ 13 w 13"/>
                <a:gd name="T7" fmla="*/ 0 h 1"/>
              </a:gdLst>
              <a:ahLst/>
              <a:cxnLst>
                <a:cxn ang="0">
                  <a:pos x="T0" y="T1"/>
                </a:cxn>
                <a:cxn ang="0">
                  <a:pos x="T2" y="T3"/>
                </a:cxn>
                <a:cxn ang="0">
                  <a:pos x="T4" y="T5"/>
                </a:cxn>
                <a:cxn ang="0">
                  <a:pos x="T6" y="T7"/>
                </a:cxn>
              </a:cxnLst>
              <a:rect l="0" t="0" r="r" b="b"/>
              <a:pathLst>
                <a:path w="13" h="1">
                  <a:moveTo>
                    <a:pt x="13" y="0"/>
                  </a:moveTo>
                  <a:lnTo>
                    <a:pt x="13" y="0"/>
                  </a:lnTo>
                  <a:lnTo>
                    <a:pt x="0" y="1"/>
                  </a:lnTo>
                  <a:cubicBezTo>
                    <a:pt x="8" y="1"/>
                    <a:pt x="11" y="1"/>
                    <a:pt x="1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5" name="Freihandform 24"/>
            <p:cNvSpPr>
              <a:spLocks/>
            </p:cNvSpPr>
            <p:nvPr/>
          </p:nvSpPr>
          <p:spPr bwMode="invGray">
            <a:xfrm>
              <a:off x="998537" y="2811463"/>
              <a:ext cx="1076325" cy="20637"/>
            </a:xfrm>
            <a:custGeom>
              <a:avLst/>
              <a:gdLst>
                <a:gd name="T0" fmla="*/ 85 w 561"/>
                <a:gd name="T1" fmla="*/ 9 h 9"/>
                <a:gd name="T2" fmla="*/ 85 w 561"/>
                <a:gd name="T3" fmla="*/ 9 h 9"/>
                <a:gd name="T4" fmla="*/ 154 w 561"/>
                <a:gd name="T5" fmla="*/ 6 h 9"/>
                <a:gd name="T6" fmla="*/ 135 w 561"/>
                <a:gd name="T7" fmla="*/ 6 h 9"/>
                <a:gd name="T8" fmla="*/ 314 w 561"/>
                <a:gd name="T9" fmla="*/ 5 h 9"/>
                <a:gd name="T10" fmla="*/ 341 w 561"/>
                <a:gd name="T11" fmla="*/ 8 h 9"/>
                <a:gd name="T12" fmla="*/ 433 w 561"/>
                <a:gd name="T13" fmla="*/ 5 h 9"/>
                <a:gd name="T14" fmla="*/ 520 w 561"/>
                <a:gd name="T15" fmla="*/ 5 h 9"/>
                <a:gd name="T16" fmla="*/ 490 w 561"/>
                <a:gd name="T17" fmla="*/ 3 h 9"/>
                <a:gd name="T18" fmla="*/ 498 w 561"/>
                <a:gd name="T19" fmla="*/ 2 h 9"/>
                <a:gd name="T20" fmla="*/ 395 w 561"/>
                <a:gd name="T21" fmla="*/ 3 h 9"/>
                <a:gd name="T22" fmla="*/ 411 w 561"/>
                <a:gd name="T23" fmla="*/ 1 h 9"/>
                <a:gd name="T24" fmla="*/ 261 w 561"/>
                <a:gd name="T25" fmla="*/ 4 h 9"/>
                <a:gd name="T26" fmla="*/ 210 w 561"/>
                <a:gd name="T27" fmla="*/ 3 h 9"/>
                <a:gd name="T28" fmla="*/ 1 w 561"/>
                <a:gd name="T29" fmla="*/ 7 h 9"/>
                <a:gd name="T30" fmla="*/ 85 w 561"/>
                <a:gd name="T31" fmla="*/ 6 h 9"/>
                <a:gd name="T32" fmla="*/ 85 w 561"/>
                <a:gd name="T33"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1" h="9">
                  <a:moveTo>
                    <a:pt x="85" y="9"/>
                  </a:moveTo>
                  <a:lnTo>
                    <a:pt x="85" y="9"/>
                  </a:lnTo>
                  <a:cubicBezTo>
                    <a:pt x="130" y="9"/>
                    <a:pt x="90" y="6"/>
                    <a:pt x="154" y="6"/>
                  </a:cubicBezTo>
                  <a:lnTo>
                    <a:pt x="135" y="6"/>
                  </a:lnTo>
                  <a:cubicBezTo>
                    <a:pt x="180" y="5"/>
                    <a:pt x="260" y="5"/>
                    <a:pt x="314" y="5"/>
                  </a:cubicBezTo>
                  <a:cubicBezTo>
                    <a:pt x="308" y="6"/>
                    <a:pt x="347" y="6"/>
                    <a:pt x="341" y="8"/>
                  </a:cubicBezTo>
                  <a:cubicBezTo>
                    <a:pt x="377" y="8"/>
                    <a:pt x="414" y="7"/>
                    <a:pt x="433" y="5"/>
                  </a:cubicBezTo>
                  <a:cubicBezTo>
                    <a:pt x="456" y="6"/>
                    <a:pt x="491" y="4"/>
                    <a:pt x="520" y="5"/>
                  </a:cubicBezTo>
                  <a:cubicBezTo>
                    <a:pt x="507" y="4"/>
                    <a:pt x="561" y="1"/>
                    <a:pt x="490" y="3"/>
                  </a:cubicBezTo>
                  <a:cubicBezTo>
                    <a:pt x="496" y="3"/>
                    <a:pt x="492" y="2"/>
                    <a:pt x="498" y="2"/>
                  </a:cubicBezTo>
                  <a:cubicBezTo>
                    <a:pt x="452" y="1"/>
                    <a:pt x="434" y="3"/>
                    <a:pt x="395" y="3"/>
                  </a:cubicBezTo>
                  <a:cubicBezTo>
                    <a:pt x="372" y="2"/>
                    <a:pt x="433" y="2"/>
                    <a:pt x="411" y="1"/>
                  </a:cubicBezTo>
                  <a:cubicBezTo>
                    <a:pt x="362" y="2"/>
                    <a:pt x="258" y="0"/>
                    <a:pt x="261" y="4"/>
                  </a:cubicBezTo>
                  <a:cubicBezTo>
                    <a:pt x="225" y="5"/>
                    <a:pt x="220" y="4"/>
                    <a:pt x="210" y="3"/>
                  </a:cubicBezTo>
                  <a:cubicBezTo>
                    <a:pt x="153" y="7"/>
                    <a:pt x="0" y="1"/>
                    <a:pt x="1" y="7"/>
                  </a:cubicBezTo>
                  <a:cubicBezTo>
                    <a:pt x="21" y="7"/>
                    <a:pt x="55" y="7"/>
                    <a:pt x="85" y="6"/>
                  </a:cubicBezTo>
                  <a:lnTo>
                    <a:pt x="85" y="9"/>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6" name="Freihandform 25"/>
            <p:cNvSpPr>
              <a:spLocks/>
            </p:cNvSpPr>
            <p:nvPr/>
          </p:nvSpPr>
          <p:spPr bwMode="invGray">
            <a:xfrm>
              <a:off x="2495550" y="2803525"/>
              <a:ext cx="17463" cy="0"/>
            </a:xfrm>
            <a:custGeom>
              <a:avLst/>
              <a:gdLst>
                <a:gd name="T0" fmla="*/ 9 w 9"/>
                <a:gd name="T1" fmla="*/ 9 w 9"/>
                <a:gd name="T2" fmla="*/ 0 w 9"/>
                <a:gd name="T3" fmla="*/ 9 w 9"/>
              </a:gdLst>
              <a:ahLst/>
              <a:cxnLst>
                <a:cxn ang="0">
                  <a:pos x="T0" y="0"/>
                </a:cxn>
                <a:cxn ang="0">
                  <a:pos x="T1" y="0"/>
                </a:cxn>
                <a:cxn ang="0">
                  <a:pos x="T2" y="0"/>
                </a:cxn>
                <a:cxn ang="0">
                  <a:pos x="T3" y="0"/>
                </a:cxn>
              </a:cxnLst>
              <a:rect l="0" t="0" r="r" b="b"/>
              <a:pathLst>
                <a:path w="9">
                  <a:moveTo>
                    <a:pt x="9" y="0"/>
                  </a:moveTo>
                  <a:lnTo>
                    <a:pt x="9" y="0"/>
                  </a:lnTo>
                  <a:lnTo>
                    <a:pt x="0" y="0"/>
                  </a:lnTo>
                  <a:lnTo>
                    <a:pt x="9"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7" name="Freihandform 26"/>
            <p:cNvSpPr>
              <a:spLocks noEditPoints="1"/>
            </p:cNvSpPr>
            <p:nvPr/>
          </p:nvSpPr>
          <p:spPr bwMode="invGray">
            <a:xfrm>
              <a:off x="2538412" y="2816225"/>
              <a:ext cx="1057275" cy="31750"/>
            </a:xfrm>
            <a:custGeom>
              <a:avLst/>
              <a:gdLst>
                <a:gd name="T0" fmla="*/ 495 w 551"/>
                <a:gd name="T1" fmla="*/ 10 h 14"/>
                <a:gd name="T2" fmla="*/ 495 w 551"/>
                <a:gd name="T3" fmla="*/ 10 h 14"/>
                <a:gd name="T4" fmla="*/ 461 w 551"/>
                <a:gd name="T5" fmla="*/ 9 h 14"/>
                <a:gd name="T6" fmla="*/ 495 w 551"/>
                <a:gd name="T7" fmla="*/ 10 h 14"/>
                <a:gd name="T8" fmla="*/ 551 w 551"/>
                <a:gd name="T9" fmla="*/ 9 h 14"/>
                <a:gd name="T10" fmla="*/ 551 w 551"/>
                <a:gd name="T11" fmla="*/ 9 h 14"/>
                <a:gd name="T12" fmla="*/ 532 w 551"/>
                <a:gd name="T13" fmla="*/ 13 h 14"/>
                <a:gd name="T14" fmla="*/ 294 w 551"/>
                <a:gd name="T15" fmla="*/ 13 h 14"/>
                <a:gd name="T16" fmla="*/ 304 w 551"/>
                <a:gd name="T17" fmla="*/ 12 h 14"/>
                <a:gd name="T18" fmla="*/ 93 w 551"/>
                <a:gd name="T19" fmla="*/ 14 h 14"/>
                <a:gd name="T20" fmla="*/ 38 w 551"/>
                <a:gd name="T21" fmla="*/ 12 h 14"/>
                <a:gd name="T22" fmla="*/ 4 w 551"/>
                <a:gd name="T23" fmla="*/ 12 h 14"/>
                <a:gd name="T24" fmla="*/ 31 w 551"/>
                <a:gd name="T25" fmla="*/ 11 h 14"/>
                <a:gd name="T26" fmla="*/ 16 w 551"/>
                <a:gd name="T27" fmla="*/ 11 h 14"/>
                <a:gd name="T28" fmla="*/ 73 w 551"/>
                <a:gd name="T29" fmla="*/ 6 h 14"/>
                <a:gd name="T30" fmla="*/ 39 w 551"/>
                <a:gd name="T31" fmla="*/ 10 h 14"/>
                <a:gd name="T32" fmla="*/ 62 w 551"/>
                <a:gd name="T33" fmla="*/ 8 h 14"/>
                <a:gd name="T34" fmla="*/ 90 w 551"/>
                <a:gd name="T35" fmla="*/ 10 h 14"/>
                <a:gd name="T36" fmla="*/ 157 w 551"/>
                <a:gd name="T37" fmla="*/ 9 h 14"/>
                <a:gd name="T38" fmla="*/ 193 w 551"/>
                <a:gd name="T39" fmla="*/ 11 h 14"/>
                <a:gd name="T40" fmla="*/ 215 w 551"/>
                <a:gd name="T41" fmla="*/ 8 h 14"/>
                <a:gd name="T42" fmla="*/ 280 w 551"/>
                <a:gd name="T43" fmla="*/ 8 h 14"/>
                <a:gd name="T44" fmla="*/ 373 w 551"/>
                <a:gd name="T45" fmla="*/ 0 h 14"/>
                <a:gd name="T46" fmla="*/ 452 w 551"/>
                <a:gd name="T47" fmla="*/ 6 h 14"/>
                <a:gd name="T48" fmla="*/ 329 w 551"/>
                <a:gd name="T49" fmla="*/ 7 h 14"/>
                <a:gd name="T50" fmla="*/ 282 w 551"/>
                <a:gd name="T51" fmla="*/ 11 h 14"/>
                <a:gd name="T52" fmla="*/ 389 w 551"/>
                <a:gd name="T53" fmla="*/ 9 h 14"/>
                <a:gd name="T54" fmla="*/ 377 w 551"/>
                <a:gd name="T55" fmla="*/ 10 h 14"/>
                <a:gd name="T56" fmla="*/ 494 w 551"/>
                <a:gd name="T57" fmla="*/ 8 h 14"/>
                <a:gd name="T58" fmla="*/ 510 w 551"/>
                <a:gd name="T59" fmla="*/ 9 h 14"/>
                <a:gd name="T60" fmla="*/ 551 w 551"/>
                <a:gd name="T61"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551" h="14">
                  <a:moveTo>
                    <a:pt x="495" y="10"/>
                  </a:moveTo>
                  <a:lnTo>
                    <a:pt x="495" y="10"/>
                  </a:lnTo>
                  <a:lnTo>
                    <a:pt x="461" y="9"/>
                  </a:lnTo>
                  <a:cubicBezTo>
                    <a:pt x="469" y="10"/>
                    <a:pt x="482" y="10"/>
                    <a:pt x="495" y="10"/>
                  </a:cubicBezTo>
                  <a:close/>
                  <a:moveTo>
                    <a:pt x="551" y="9"/>
                  </a:moveTo>
                  <a:lnTo>
                    <a:pt x="551" y="9"/>
                  </a:lnTo>
                  <a:lnTo>
                    <a:pt x="532" y="13"/>
                  </a:lnTo>
                  <a:cubicBezTo>
                    <a:pt x="425" y="14"/>
                    <a:pt x="387" y="13"/>
                    <a:pt x="294" y="13"/>
                  </a:cubicBezTo>
                  <a:cubicBezTo>
                    <a:pt x="287" y="12"/>
                    <a:pt x="298" y="12"/>
                    <a:pt x="304" y="12"/>
                  </a:cubicBezTo>
                  <a:cubicBezTo>
                    <a:pt x="238" y="13"/>
                    <a:pt x="140" y="12"/>
                    <a:pt x="93" y="14"/>
                  </a:cubicBezTo>
                  <a:cubicBezTo>
                    <a:pt x="72" y="14"/>
                    <a:pt x="17" y="13"/>
                    <a:pt x="38" y="12"/>
                  </a:cubicBezTo>
                  <a:cubicBezTo>
                    <a:pt x="28" y="12"/>
                    <a:pt x="16" y="12"/>
                    <a:pt x="4" y="12"/>
                  </a:cubicBezTo>
                  <a:cubicBezTo>
                    <a:pt x="1" y="11"/>
                    <a:pt x="30" y="12"/>
                    <a:pt x="31" y="11"/>
                  </a:cubicBezTo>
                  <a:cubicBezTo>
                    <a:pt x="22" y="11"/>
                    <a:pt x="18" y="10"/>
                    <a:pt x="16" y="11"/>
                  </a:cubicBezTo>
                  <a:cubicBezTo>
                    <a:pt x="32" y="10"/>
                    <a:pt x="0" y="6"/>
                    <a:pt x="73" y="6"/>
                  </a:cubicBezTo>
                  <a:cubicBezTo>
                    <a:pt x="101" y="9"/>
                    <a:pt x="22" y="7"/>
                    <a:pt x="39" y="10"/>
                  </a:cubicBezTo>
                  <a:cubicBezTo>
                    <a:pt x="63" y="10"/>
                    <a:pt x="60" y="9"/>
                    <a:pt x="62" y="8"/>
                  </a:cubicBezTo>
                  <a:cubicBezTo>
                    <a:pt x="93" y="8"/>
                    <a:pt x="92" y="9"/>
                    <a:pt x="90" y="10"/>
                  </a:cubicBezTo>
                  <a:cubicBezTo>
                    <a:pt x="102" y="9"/>
                    <a:pt x="141" y="10"/>
                    <a:pt x="157" y="9"/>
                  </a:cubicBezTo>
                  <a:cubicBezTo>
                    <a:pt x="216" y="8"/>
                    <a:pt x="154" y="11"/>
                    <a:pt x="193" y="11"/>
                  </a:cubicBezTo>
                  <a:lnTo>
                    <a:pt x="215" y="8"/>
                  </a:lnTo>
                  <a:lnTo>
                    <a:pt x="280" y="8"/>
                  </a:lnTo>
                  <a:cubicBezTo>
                    <a:pt x="373" y="7"/>
                    <a:pt x="266" y="2"/>
                    <a:pt x="373" y="0"/>
                  </a:cubicBezTo>
                  <a:cubicBezTo>
                    <a:pt x="359" y="2"/>
                    <a:pt x="402" y="5"/>
                    <a:pt x="452" y="6"/>
                  </a:cubicBezTo>
                  <a:cubicBezTo>
                    <a:pt x="422" y="6"/>
                    <a:pt x="367" y="8"/>
                    <a:pt x="329" y="7"/>
                  </a:cubicBezTo>
                  <a:cubicBezTo>
                    <a:pt x="383" y="10"/>
                    <a:pt x="254" y="8"/>
                    <a:pt x="282" y="11"/>
                  </a:cubicBezTo>
                  <a:cubicBezTo>
                    <a:pt x="309" y="9"/>
                    <a:pt x="354" y="9"/>
                    <a:pt x="389" y="9"/>
                  </a:cubicBezTo>
                  <a:lnTo>
                    <a:pt x="377" y="10"/>
                  </a:lnTo>
                  <a:cubicBezTo>
                    <a:pt x="414" y="10"/>
                    <a:pt x="442" y="7"/>
                    <a:pt x="494" y="8"/>
                  </a:cubicBezTo>
                  <a:cubicBezTo>
                    <a:pt x="519" y="8"/>
                    <a:pt x="514" y="9"/>
                    <a:pt x="510" y="9"/>
                  </a:cubicBezTo>
                  <a:cubicBezTo>
                    <a:pt x="531" y="9"/>
                    <a:pt x="551" y="8"/>
                    <a:pt x="551"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8" name="Freihandform 27"/>
            <p:cNvSpPr>
              <a:spLocks/>
            </p:cNvSpPr>
            <p:nvPr/>
          </p:nvSpPr>
          <p:spPr bwMode="invGray">
            <a:xfrm>
              <a:off x="11777663" y="2757488"/>
              <a:ext cx="19050" cy="3175"/>
            </a:xfrm>
            <a:custGeom>
              <a:avLst/>
              <a:gdLst>
                <a:gd name="T0" fmla="*/ 0 w 10"/>
                <a:gd name="T1" fmla="*/ 0 h 1"/>
                <a:gd name="T2" fmla="*/ 0 w 10"/>
                <a:gd name="T3" fmla="*/ 0 h 1"/>
                <a:gd name="T4" fmla="*/ 10 w 10"/>
                <a:gd name="T5" fmla="*/ 1 h 1"/>
                <a:gd name="T6" fmla="*/ 0 w 10"/>
                <a:gd name="T7" fmla="*/ 0 h 1"/>
              </a:gdLst>
              <a:ahLst/>
              <a:cxnLst>
                <a:cxn ang="0">
                  <a:pos x="T0" y="T1"/>
                </a:cxn>
                <a:cxn ang="0">
                  <a:pos x="T2" y="T3"/>
                </a:cxn>
                <a:cxn ang="0">
                  <a:pos x="T4" y="T5"/>
                </a:cxn>
                <a:cxn ang="0">
                  <a:pos x="T6" y="T7"/>
                </a:cxn>
              </a:cxnLst>
              <a:rect l="0" t="0" r="r" b="b"/>
              <a:pathLst>
                <a:path w="10" h="1">
                  <a:moveTo>
                    <a:pt x="0" y="0"/>
                  </a:moveTo>
                  <a:lnTo>
                    <a:pt x="0" y="0"/>
                  </a:lnTo>
                  <a:lnTo>
                    <a:pt x="10" y="1"/>
                  </a:lnTo>
                  <a:cubicBezTo>
                    <a:pt x="8" y="1"/>
                    <a:pt x="4" y="1"/>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79" name="Freihandform 28"/>
            <p:cNvSpPr>
              <a:spLocks/>
            </p:cNvSpPr>
            <p:nvPr/>
          </p:nvSpPr>
          <p:spPr bwMode="invGray">
            <a:xfrm>
              <a:off x="5983288" y="2741613"/>
              <a:ext cx="38100" cy="0"/>
            </a:xfrm>
            <a:custGeom>
              <a:avLst/>
              <a:gdLst>
                <a:gd name="T0" fmla="*/ 0 w 20"/>
                <a:gd name="T1" fmla="*/ 0 w 20"/>
                <a:gd name="T2" fmla="*/ 20 w 20"/>
                <a:gd name="T3" fmla="*/ 0 w 20"/>
              </a:gdLst>
              <a:ahLst/>
              <a:cxnLst>
                <a:cxn ang="0">
                  <a:pos x="T0" y="0"/>
                </a:cxn>
                <a:cxn ang="0">
                  <a:pos x="T1" y="0"/>
                </a:cxn>
                <a:cxn ang="0">
                  <a:pos x="T2" y="0"/>
                </a:cxn>
                <a:cxn ang="0">
                  <a:pos x="T3" y="0"/>
                </a:cxn>
              </a:cxnLst>
              <a:rect l="0" t="0" r="r" b="b"/>
              <a:pathLst>
                <a:path w="20">
                  <a:moveTo>
                    <a:pt x="0" y="0"/>
                  </a:moveTo>
                  <a:lnTo>
                    <a:pt x="0" y="0"/>
                  </a:lnTo>
                  <a:lnTo>
                    <a:pt x="20"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0" name="Freihandform 29"/>
            <p:cNvSpPr>
              <a:spLocks/>
            </p:cNvSpPr>
            <p:nvPr/>
          </p:nvSpPr>
          <p:spPr bwMode="invGray">
            <a:xfrm>
              <a:off x="6832600" y="2713038"/>
              <a:ext cx="53975" cy="1587"/>
            </a:xfrm>
            <a:custGeom>
              <a:avLst/>
              <a:gdLst>
                <a:gd name="T0" fmla="*/ 0 w 28"/>
                <a:gd name="T1" fmla="*/ 1 h 1"/>
                <a:gd name="T2" fmla="*/ 0 w 28"/>
                <a:gd name="T3" fmla="*/ 1 h 1"/>
                <a:gd name="T4" fmla="*/ 28 w 28"/>
                <a:gd name="T5" fmla="*/ 0 h 1"/>
                <a:gd name="T6" fmla="*/ 0 w 28"/>
                <a:gd name="T7" fmla="*/ 1 h 1"/>
              </a:gdLst>
              <a:ahLst/>
              <a:cxnLst>
                <a:cxn ang="0">
                  <a:pos x="T0" y="T1"/>
                </a:cxn>
                <a:cxn ang="0">
                  <a:pos x="T2" y="T3"/>
                </a:cxn>
                <a:cxn ang="0">
                  <a:pos x="T4" y="T5"/>
                </a:cxn>
                <a:cxn ang="0">
                  <a:pos x="T6" y="T7"/>
                </a:cxn>
              </a:cxnLst>
              <a:rect l="0" t="0" r="r" b="b"/>
              <a:pathLst>
                <a:path w="28" h="1">
                  <a:moveTo>
                    <a:pt x="0" y="1"/>
                  </a:moveTo>
                  <a:lnTo>
                    <a:pt x="0" y="1"/>
                  </a:lnTo>
                  <a:lnTo>
                    <a:pt x="28" y="0"/>
                  </a:lnTo>
                  <a:cubicBezTo>
                    <a:pt x="17" y="0"/>
                    <a:pt x="8" y="1"/>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1" name="Freihandform 30"/>
            <p:cNvSpPr>
              <a:spLocks/>
            </p:cNvSpPr>
            <p:nvPr/>
          </p:nvSpPr>
          <p:spPr bwMode="invGray">
            <a:xfrm>
              <a:off x="11317288" y="2755900"/>
              <a:ext cx="9525" cy="0"/>
            </a:xfrm>
            <a:custGeom>
              <a:avLst/>
              <a:gdLst>
                <a:gd name="T0" fmla="*/ 5 w 5"/>
                <a:gd name="T1" fmla="*/ 5 w 5"/>
                <a:gd name="T2" fmla="*/ 4 w 5"/>
                <a:gd name="T3" fmla="*/ 0 w 5"/>
                <a:gd name="T4" fmla="*/ 5 w 5"/>
              </a:gdLst>
              <a:ahLst/>
              <a:cxnLst>
                <a:cxn ang="0">
                  <a:pos x="T0" y="0"/>
                </a:cxn>
                <a:cxn ang="0">
                  <a:pos x="T1" y="0"/>
                </a:cxn>
                <a:cxn ang="0">
                  <a:pos x="T2" y="0"/>
                </a:cxn>
                <a:cxn ang="0">
                  <a:pos x="T3" y="0"/>
                </a:cxn>
                <a:cxn ang="0">
                  <a:pos x="T4" y="0"/>
                </a:cxn>
              </a:cxnLst>
              <a:rect l="0" t="0" r="r" b="b"/>
              <a:pathLst>
                <a:path w="5">
                  <a:moveTo>
                    <a:pt x="5" y="0"/>
                  </a:moveTo>
                  <a:lnTo>
                    <a:pt x="5" y="0"/>
                  </a:lnTo>
                  <a:lnTo>
                    <a:pt x="4" y="0"/>
                  </a:lnTo>
                  <a:lnTo>
                    <a:pt x="0" y="0"/>
                  </a:lnTo>
                  <a:lnTo>
                    <a:pt x="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2" name="Freihandform 31"/>
            <p:cNvSpPr>
              <a:spLocks/>
            </p:cNvSpPr>
            <p:nvPr/>
          </p:nvSpPr>
          <p:spPr bwMode="invGray">
            <a:xfrm>
              <a:off x="8534400" y="2735263"/>
              <a:ext cx="30163" cy="0"/>
            </a:xfrm>
            <a:custGeom>
              <a:avLst/>
              <a:gdLst>
                <a:gd name="T0" fmla="*/ 0 w 16"/>
                <a:gd name="T1" fmla="*/ 0 w 16"/>
                <a:gd name="T2" fmla="*/ 16 w 16"/>
                <a:gd name="T3" fmla="*/ 0 w 16"/>
              </a:gdLst>
              <a:ahLst/>
              <a:cxnLst>
                <a:cxn ang="0">
                  <a:pos x="T0" y="0"/>
                </a:cxn>
                <a:cxn ang="0">
                  <a:pos x="T1" y="0"/>
                </a:cxn>
                <a:cxn ang="0">
                  <a:pos x="T2" y="0"/>
                </a:cxn>
                <a:cxn ang="0">
                  <a:pos x="T3" y="0"/>
                </a:cxn>
              </a:cxnLst>
              <a:rect l="0" t="0" r="r" b="b"/>
              <a:pathLst>
                <a:path w="16">
                  <a:moveTo>
                    <a:pt x="0" y="0"/>
                  </a:moveTo>
                  <a:lnTo>
                    <a:pt x="0" y="0"/>
                  </a:lnTo>
                  <a:cubicBezTo>
                    <a:pt x="4" y="0"/>
                    <a:pt x="9" y="0"/>
                    <a:pt x="16" y="0"/>
                  </a:cubicBezTo>
                  <a:cubicBezTo>
                    <a:pt x="15" y="0"/>
                    <a:pt x="9"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3" name="Freihandform 32"/>
            <p:cNvSpPr>
              <a:spLocks/>
            </p:cNvSpPr>
            <p:nvPr/>
          </p:nvSpPr>
          <p:spPr bwMode="invGray">
            <a:xfrm>
              <a:off x="6821488" y="2714625"/>
              <a:ext cx="9525" cy="0"/>
            </a:xfrm>
            <a:custGeom>
              <a:avLst/>
              <a:gdLst>
                <a:gd name="T0" fmla="*/ 0 w 5"/>
                <a:gd name="T1" fmla="*/ 0 w 5"/>
                <a:gd name="T2" fmla="*/ 2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2" y="0"/>
                  </a:lnTo>
                  <a:lnTo>
                    <a:pt x="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4" name="Freihandform 33"/>
            <p:cNvSpPr>
              <a:spLocks/>
            </p:cNvSpPr>
            <p:nvPr/>
          </p:nvSpPr>
          <p:spPr bwMode="invGray">
            <a:xfrm>
              <a:off x="5583238" y="2719388"/>
              <a:ext cx="25400" cy="0"/>
            </a:xfrm>
            <a:custGeom>
              <a:avLst/>
              <a:gdLst>
                <a:gd name="T0" fmla="*/ 13 w 13"/>
                <a:gd name="T1" fmla="*/ 13 w 13"/>
                <a:gd name="T2" fmla="*/ 0 w 13"/>
                <a:gd name="T3" fmla="*/ 13 w 13"/>
              </a:gdLst>
              <a:ahLst/>
              <a:cxnLst>
                <a:cxn ang="0">
                  <a:pos x="T0" y="0"/>
                </a:cxn>
                <a:cxn ang="0">
                  <a:pos x="T1" y="0"/>
                </a:cxn>
                <a:cxn ang="0">
                  <a:pos x="T2" y="0"/>
                </a:cxn>
                <a:cxn ang="0">
                  <a:pos x="T3" y="0"/>
                </a:cxn>
              </a:cxnLst>
              <a:rect l="0" t="0" r="r" b="b"/>
              <a:pathLst>
                <a:path w="13">
                  <a:moveTo>
                    <a:pt x="13" y="0"/>
                  </a:moveTo>
                  <a:lnTo>
                    <a:pt x="13" y="0"/>
                  </a:lnTo>
                  <a:lnTo>
                    <a:pt x="0" y="0"/>
                  </a:lnTo>
                  <a:lnTo>
                    <a:pt x="1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5" name="Freihandform 34"/>
            <p:cNvSpPr>
              <a:spLocks/>
            </p:cNvSpPr>
            <p:nvPr/>
          </p:nvSpPr>
          <p:spPr bwMode="invGray">
            <a:xfrm>
              <a:off x="5638800" y="2740025"/>
              <a:ext cx="23813" cy="1587"/>
            </a:xfrm>
            <a:custGeom>
              <a:avLst/>
              <a:gdLst>
                <a:gd name="T0" fmla="*/ 12 w 12"/>
                <a:gd name="T1" fmla="*/ 0 h 1"/>
                <a:gd name="T2" fmla="*/ 12 w 12"/>
                <a:gd name="T3" fmla="*/ 0 h 1"/>
                <a:gd name="T4" fmla="*/ 0 w 12"/>
                <a:gd name="T5" fmla="*/ 1 h 1"/>
                <a:gd name="T6" fmla="*/ 12 w 12"/>
                <a:gd name="T7" fmla="*/ 0 h 1"/>
              </a:gdLst>
              <a:ahLst/>
              <a:cxnLst>
                <a:cxn ang="0">
                  <a:pos x="T0" y="T1"/>
                </a:cxn>
                <a:cxn ang="0">
                  <a:pos x="T2" y="T3"/>
                </a:cxn>
                <a:cxn ang="0">
                  <a:pos x="T4" y="T5"/>
                </a:cxn>
                <a:cxn ang="0">
                  <a:pos x="T6" y="T7"/>
                </a:cxn>
              </a:cxnLst>
              <a:rect l="0" t="0" r="r" b="b"/>
              <a:pathLst>
                <a:path w="12" h="1">
                  <a:moveTo>
                    <a:pt x="12" y="0"/>
                  </a:moveTo>
                  <a:lnTo>
                    <a:pt x="12" y="0"/>
                  </a:lnTo>
                  <a:lnTo>
                    <a:pt x="0" y="1"/>
                  </a:lnTo>
                  <a:lnTo>
                    <a:pt x="12"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6" name="Freihandform 35"/>
            <p:cNvSpPr>
              <a:spLocks/>
            </p:cNvSpPr>
            <p:nvPr/>
          </p:nvSpPr>
          <p:spPr bwMode="invGray">
            <a:xfrm>
              <a:off x="4303712" y="2728913"/>
              <a:ext cx="50800" cy="0"/>
            </a:xfrm>
            <a:custGeom>
              <a:avLst/>
              <a:gdLst>
                <a:gd name="T0" fmla="*/ 26 w 26"/>
                <a:gd name="T1" fmla="*/ 26 w 26"/>
                <a:gd name="T2" fmla="*/ 0 w 26"/>
                <a:gd name="T3" fmla="*/ 26 w 26"/>
              </a:gdLst>
              <a:ahLst/>
              <a:cxnLst>
                <a:cxn ang="0">
                  <a:pos x="T0" y="0"/>
                </a:cxn>
                <a:cxn ang="0">
                  <a:pos x="T1" y="0"/>
                </a:cxn>
                <a:cxn ang="0">
                  <a:pos x="T2" y="0"/>
                </a:cxn>
                <a:cxn ang="0">
                  <a:pos x="T3" y="0"/>
                </a:cxn>
              </a:cxnLst>
              <a:rect l="0" t="0" r="r" b="b"/>
              <a:pathLst>
                <a:path w="26">
                  <a:moveTo>
                    <a:pt x="26" y="0"/>
                  </a:moveTo>
                  <a:lnTo>
                    <a:pt x="26" y="0"/>
                  </a:lnTo>
                  <a:lnTo>
                    <a:pt x="0" y="0"/>
                  </a:lnTo>
                  <a:cubicBezTo>
                    <a:pt x="13" y="0"/>
                    <a:pt x="20" y="0"/>
                    <a:pt x="2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7" name="Freihandform 36"/>
            <p:cNvSpPr>
              <a:spLocks/>
            </p:cNvSpPr>
            <p:nvPr/>
          </p:nvSpPr>
          <p:spPr bwMode="invGray">
            <a:xfrm>
              <a:off x="5519738" y="2735263"/>
              <a:ext cx="9525" cy="3175"/>
            </a:xfrm>
            <a:custGeom>
              <a:avLst/>
              <a:gdLst>
                <a:gd name="T0" fmla="*/ 4 w 5"/>
                <a:gd name="T1" fmla="*/ 0 h 1"/>
                <a:gd name="T2" fmla="*/ 4 w 5"/>
                <a:gd name="T3" fmla="*/ 0 h 1"/>
                <a:gd name="T4" fmla="*/ 0 w 5"/>
                <a:gd name="T5" fmla="*/ 1 h 1"/>
                <a:gd name="T6" fmla="*/ 4 w 5"/>
                <a:gd name="T7" fmla="*/ 0 h 1"/>
              </a:gdLst>
              <a:ahLst/>
              <a:cxnLst>
                <a:cxn ang="0">
                  <a:pos x="T0" y="T1"/>
                </a:cxn>
                <a:cxn ang="0">
                  <a:pos x="T2" y="T3"/>
                </a:cxn>
                <a:cxn ang="0">
                  <a:pos x="T4" y="T5"/>
                </a:cxn>
                <a:cxn ang="0">
                  <a:pos x="T6" y="T7"/>
                </a:cxn>
              </a:cxnLst>
              <a:rect l="0" t="0" r="r" b="b"/>
              <a:pathLst>
                <a:path w="5" h="1">
                  <a:moveTo>
                    <a:pt x="4" y="0"/>
                  </a:moveTo>
                  <a:lnTo>
                    <a:pt x="4" y="0"/>
                  </a:lnTo>
                  <a:lnTo>
                    <a:pt x="0" y="1"/>
                  </a:lnTo>
                  <a:cubicBezTo>
                    <a:pt x="3" y="1"/>
                    <a:pt x="5" y="1"/>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8" name="Freihandform 37"/>
            <p:cNvSpPr>
              <a:spLocks/>
            </p:cNvSpPr>
            <p:nvPr/>
          </p:nvSpPr>
          <p:spPr bwMode="invGray">
            <a:xfrm>
              <a:off x="12096750" y="2784475"/>
              <a:ext cx="6350" cy="0"/>
            </a:xfrm>
            <a:custGeom>
              <a:avLst/>
              <a:gdLst>
                <a:gd name="T0" fmla="*/ 3 w 3"/>
                <a:gd name="T1" fmla="*/ 3 w 3"/>
                <a:gd name="T2" fmla="*/ 1 w 3"/>
                <a:gd name="T3" fmla="*/ 0 w 3"/>
                <a:gd name="T4" fmla="*/ 3 w 3"/>
              </a:gdLst>
              <a:ahLst/>
              <a:cxnLst>
                <a:cxn ang="0">
                  <a:pos x="T0" y="0"/>
                </a:cxn>
                <a:cxn ang="0">
                  <a:pos x="T1" y="0"/>
                </a:cxn>
                <a:cxn ang="0">
                  <a:pos x="T2" y="0"/>
                </a:cxn>
                <a:cxn ang="0">
                  <a:pos x="T3" y="0"/>
                </a:cxn>
                <a:cxn ang="0">
                  <a:pos x="T4" y="0"/>
                </a:cxn>
              </a:cxnLst>
              <a:rect l="0" t="0" r="r" b="b"/>
              <a:pathLst>
                <a:path w="3">
                  <a:moveTo>
                    <a:pt x="3" y="0"/>
                  </a:moveTo>
                  <a:lnTo>
                    <a:pt x="3" y="0"/>
                  </a:lnTo>
                  <a:lnTo>
                    <a:pt x="1" y="0"/>
                  </a:lnTo>
                  <a:lnTo>
                    <a:pt x="0" y="0"/>
                  </a:lnTo>
                  <a:lnTo>
                    <a:pt x="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89" name="Freihandform 38"/>
            <p:cNvSpPr>
              <a:spLocks/>
            </p:cNvSpPr>
            <p:nvPr/>
          </p:nvSpPr>
          <p:spPr bwMode="invGray">
            <a:xfrm>
              <a:off x="12225338" y="2773363"/>
              <a:ext cx="46038" cy="0"/>
            </a:xfrm>
            <a:custGeom>
              <a:avLst/>
              <a:gdLst>
                <a:gd name="T0" fmla="*/ 0 w 24"/>
                <a:gd name="T1" fmla="*/ 0 w 24"/>
                <a:gd name="T2" fmla="*/ 24 w 24"/>
                <a:gd name="T3" fmla="*/ 0 w 24"/>
              </a:gdLst>
              <a:ahLst/>
              <a:cxnLst>
                <a:cxn ang="0">
                  <a:pos x="T0" y="0"/>
                </a:cxn>
                <a:cxn ang="0">
                  <a:pos x="T1" y="0"/>
                </a:cxn>
                <a:cxn ang="0">
                  <a:pos x="T2" y="0"/>
                </a:cxn>
                <a:cxn ang="0">
                  <a:pos x="T3" y="0"/>
                </a:cxn>
              </a:cxnLst>
              <a:rect l="0" t="0" r="r" b="b"/>
              <a:pathLst>
                <a:path w="24">
                  <a:moveTo>
                    <a:pt x="0" y="0"/>
                  </a:moveTo>
                  <a:lnTo>
                    <a:pt x="0" y="0"/>
                  </a:lnTo>
                  <a:lnTo>
                    <a:pt x="24" y="0"/>
                  </a:lnTo>
                  <a:cubicBezTo>
                    <a:pt x="15" y="0"/>
                    <a:pt x="6"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0" name="Freihandform 39"/>
            <p:cNvSpPr>
              <a:spLocks/>
            </p:cNvSpPr>
            <p:nvPr/>
          </p:nvSpPr>
          <p:spPr bwMode="invGray">
            <a:xfrm>
              <a:off x="9274175" y="2746375"/>
              <a:ext cx="55563" cy="4762"/>
            </a:xfrm>
            <a:custGeom>
              <a:avLst/>
              <a:gdLst>
                <a:gd name="T0" fmla="*/ 0 w 29"/>
                <a:gd name="T1" fmla="*/ 1 h 2"/>
                <a:gd name="T2" fmla="*/ 0 w 29"/>
                <a:gd name="T3" fmla="*/ 1 h 2"/>
                <a:gd name="T4" fmla="*/ 15 w 29"/>
                <a:gd name="T5" fmla="*/ 2 h 2"/>
                <a:gd name="T6" fmla="*/ 0 w 29"/>
                <a:gd name="T7" fmla="*/ 1 h 2"/>
              </a:gdLst>
              <a:ahLst/>
              <a:cxnLst>
                <a:cxn ang="0">
                  <a:pos x="T0" y="T1"/>
                </a:cxn>
                <a:cxn ang="0">
                  <a:pos x="T2" y="T3"/>
                </a:cxn>
                <a:cxn ang="0">
                  <a:pos x="T4" y="T5"/>
                </a:cxn>
                <a:cxn ang="0">
                  <a:pos x="T6" y="T7"/>
                </a:cxn>
              </a:cxnLst>
              <a:rect l="0" t="0" r="r" b="b"/>
              <a:pathLst>
                <a:path w="29" h="2">
                  <a:moveTo>
                    <a:pt x="0" y="1"/>
                  </a:moveTo>
                  <a:lnTo>
                    <a:pt x="0" y="1"/>
                  </a:lnTo>
                  <a:cubicBezTo>
                    <a:pt x="7" y="1"/>
                    <a:pt x="23" y="2"/>
                    <a:pt x="15" y="2"/>
                  </a:cubicBezTo>
                  <a:cubicBezTo>
                    <a:pt x="29" y="2"/>
                    <a:pt x="2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1" name="Freihandform 40"/>
            <p:cNvSpPr>
              <a:spLocks/>
            </p:cNvSpPr>
            <p:nvPr/>
          </p:nvSpPr>
          <p:spPr bwMode="invGray">
            <a:xfrm>
              <a:off x="11847513" y="2827338"/>
              <a:ext cx="34925" cy="3175"/>
            </a:xfrm>
            <a:custGeom>
              <a:avLst/>
              <a:gdLst>
                <a:gd name="T0" fmla="*/ 3 w 18"/>
                <a:gd name="T1" fmla="*/ 1 h 1"/>
                <a:gd name="T2" fmla="*/ 3 w 18"/>
                <a:gd name="T3" fmla="*/ 1 h 1"/>
                <a:gd name="T4" fmla="*/ 18 w 18"/>
                <a:gd name="T5" fmla="*/ 0 h 1"/>
                <a:gd name="T6" fmla="*/ 3 w 18"/>
                <a:gd name="T7" fmla="*/ 1 h 1"/>
              </a:gdLst>
              <a:ahLst/>
              <a:cxnLst>
                <a:cxn ang="0">
                  <a:pos x="T0" y="T1"/>
                </a:cxn>
                <a:cxn ang="0">
                  <a:pos x="T2" y="T3"/>
                </a:cxn>
                <a:cxn ang="0">
                  <a:pos x="T4" y="T5"/>
                </a:cxn>
                <a:cxn ang="0">
                  <a:pos x="T6" y="T7"/>
                </a:cxn>
              </a:cxnLst>
              <a:rect l="0" t="0" r="r" b="b"/>
              <a:pathLst>
                <a:path w="18" h="1">
                  <a:moveTo>
                    <a:pt x="3" y="1"/>
                  </a:moveTo>
                  <a:lnTo>
                    <a:pt x="3" y="1"/>
                  </a:lnTo>
                  <a:cubicBezTo>
                    <a:pt x="7" y="1"/>
                    <a:pt x="13" y="0"/>
                    <a:pt x="18" y="0"/>
                  </a:cubicBezTo>
                  <a:cubicBezTo>
                    <a:pt x="8"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2" name="Freihandform 41"/>
            <p:cNvSpPr>
              <a:spLocks/>
            </p:cNvSpPr>
            <p:nvPr/>
          </p:nvSpPr>
          <p:spPr bwMode="invGray">
            <a:xfrm>
              <a:off x="11882438" y="2825750"/>
              <a:ext cx="25400" cy="1587"/>
            </a:xfrm>
            <a:custGeom>
              <a:avLst/>
              <a:gdLst>
                <a:gd name="T0" fmla="*/ 0 w 14"/>
                <a:gd name="T1" fmla="*/ 1 h 1"/>
                <a:gd name="T2" fmla="*/ 0 w 14"/>
                <a:gd name="T3" fmla="*/ 1 h 1"/>
                <a:gd name="T4" fmla="*/ 14 w 14"/>
                <a:gd name="T5" fmla="*/ 0 h 1"/>
                <a:gd name="T6" fmla="*/ 0 w 14"/>
                <a:gd name="T7" fmla="*/ 1 h 1"/>
              </a:gdLst>
              <a:ahLst/>
              <a:cxnLst>
                <a:cxn ang="0">
                  <a:pos x="T0" y="T1"/>
                </a:cxn>
                <a:cxn ang="0">
                  <a:pos x="T2" y="T3"/>
                </a:cxn>
                <a:cxn ang="0">
                  <a:pos x="T4" y="T5"/>
                </a:cxn>
                <a:cxn ang="0">
                  <a:pos x="T6" y="T7"/>
                </a:cxn>
              </a:cxnLst>
              <a:rect l="0" t="0" r="r" b="b"/>
              <a:pathLst>
                <a:path w="14" h="1">
                  <a:moveTo>
                    <a:pt x="0" y="1"/>
                  </a:moveTo>
                  <a:lnTo>
                    <a:pt x="0" y="1"/>
                  </a:lnTo>
                  <a:lnTo>
                    <a:pt x="14"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3" name="Freihandform 42"/>
            <p:cNvSpPr>
              <a:spLocks/>
            </p:cNvSpPr>
            <p:nvPr/>
          </p:nvSpPr>
          <p:spPr bwMode="invGray">
            <a:xfrm>
              <a:off x="8915400" y="2809875"/>
              <a:ext cx="15875" cy="1587"/>
            </a:xfrm>
            <a:custGeom>
              <a:avLst/>
              <a:gdLst>
                <a:gd name="T0" fmla="*/ 8 w 8"/>
                <a:gd name="T1" fmla="*/ 1 h 1"/>
                <a:gd name="T2" fmla="*/ 8 w 8"/>
                <a:gd name="T3" fmla="*/ 1 h 1"/>
                <a:gd name="T4" fmla="*/ 0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cubicBezTo>
                    <a:pt x="6" y="0"/>
                    <a:pt x="3" y="0"/>
                    <a:pt x="0" y="0"/>
                  </a:cubicBezTo>
                  <a:cubicBezTo>
                    <a:pt x="1" y="0"/>
                    <a:pt x="4"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4" name="Freihandform 43"/>
            <p:cNvSpPr>
              <a:spLocks/>
            </p:cNvSpPr>
            <p:nvPr/>
          </p:nvSpPr>
          <p:spPr bwMode="invGray">
            <a:xfrm>
              <a:off x="12109450" y="2752725"/>
              <a:ext cx="454025" cy="23812"/>
            </a:xfrm>
            <a:custGeom>
              <a:avLst/>
              <a:gdLst>
                <a:gd name="T0" fmla="*/ 102 w 236"/>
                <a:gd name="T1" fmla="*/ 10 h 10"/>
                <a:gd name="T2" fmla="*/ 102 w 236"/>
                <a:gd name="T3" fmla="*/ 10 h 10"/>
                <a:gd name="T4" fmla="*/ 123 w 236"/>
                <a:gd name="T5" fmla="*/ 7 h 10"/>
                <a:gd name="T6" fmla="*/ 200 w 236"/>
                <a:gd name="T7" fmla="*/ 6 h 10"/>
                <a:gd name="T8" fmla="*/ 203 w 236"/>
                <a:gd name="T9" fmla="*/ 3 h 10"/>
                <a:gd name="T10" fmla="*/ 160 w 236"/>
                <a:gd name="T11" fmla="*/ 4 h 10"/>
                <a:gd name="T12" fmla="*/ 202 w 236"/>
                <a:gd name="T13" fmla="*/ 3 h 10"/>
                <a:gd name="T14" fmla="*/ 198 w 236"/>
                <a:gd name="T15" fmla="*/ 0 h 10"/>
                <a:gd name="T16" fmla="*/ 0 w 236"/>
                <a:gd name="T17" fmla="*/ 4 h 10"/>
                <a:gd name="T18" fmla="*/ 137 w 236"/>
                <a:gd name="T19" fmla="*/ 4 h 10"/>
                <a:gd name="T20" fmla="*/ 121 w 236"/>
                <a:gd name="T21" fmla="*/ 6 h 10"/>
                <a:gd name="T22" fmla="*/ 8 w 236"/>
                <a:gd name="T23" fmla="*/ 5 h 10"/>
                <a:gd name="T24" fmla="*/ 104 w 236"/>
                <a:gd name="T25" fmla="*/ 7 h 10"/>
                <a:gd name="T26" fmla="*/ 84 w 236"/>
                <a:gd name="T27" fmla="*/ 9 h 10"/>
                <a:gd name="T28" fmla="*/ 102 w 236"/>
                <a:gd name="T29" fmla="*/ 1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6" h="10">
                  <a:moveTo>
                    <a:pt x="102" y="10"/>
                  </a:moveTo>
                  <a:lnTo>
                    <a:pt x="102" y="10"/>
                  </a:lnTo>
                  <a:cubicBezTo>
                    <a:pt x="107" y="9"/>
                    <a:pt x="208" y="8"/>
                    <a:pt x="123" y="7"/>
                  </a:cubicBezTo>
                  <a:cubicBezTo>
                    <a:pt x="126" y="4"/>
                    <a:pt x="177" y="6"/>
                    <a:pt x="200" y="6"/>
                  </a:cubicBezTo>
                  <a:cubicBezTo>
                    <a:pt x="184" y="5"/>
                    <a:pt x="208" y="4"/>
                    <a:pt x="203" y="3"/>
                  </a:cubicBezTo>
                  <a:cubicBezTo>
                    <a:pt x="192" y="4"/>
                    <a:pt x="179" y="4"/>
                    <a:pt x="160" y="4"/>
                  </a:cubicBezTo>
                  <a:cubicBezTo>
                    <a:pt x="152" y="3"/>
                    <a:pt x="180" y="2"/>
                    <a:pt x="202" y="3"/>
                  </a:cubicBezTo>
                  <a:cubicBezTo>
                    <a:pt x="175" y="1"/>
                    <a:pt x="236" y="1"/>
                    <a:pt x="198" y="0"/>
                  </a:cubicBezTo>
                  <a:cubicBezTo>
                    <a:pt x="116" y="0"/>
                    <a:pt x="57" y="0"/>
                    <a:pt x="0" y="4"/>
                  </a:cubicBezTo>
                  <a:cubicBezTo>
                    <a:pt x="46" y="3"/>
                    <a:pt x="99" y="3"/>
                    <a:pt x="137" y="4"/>
                  </a:cubicBezTo>
                  <a:lnTo>
                    <a:pt x="121" y="6"/>
                  </a:lnTo>
                  <a:cubicBezTo>
                    <a:pt x="78" y="4"/>
                    <a:pt x="51" y="5"/>
                    <a:pt x="8" y="5"/>
                  </a:cubicBezTo>
                  <a:lnTo>
                    <a:pt x="104" y="7"/>
                  </a:lnTo>
                  <a:cubicBezTo>
                    <a:pt x="149" y="9"/>
                    <a:pt x="119" y="9"/>
                    <a:pt x="84" y="9"/>
                  </a:cubicBezTo>
                  <a:cubicBezTo>
                    <a:pt x="92" y="9"/>
                    <a:pt x="100" y="9"/>
                    <a:pt x="102" y="1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5" name="Freihandform 44"/>
            <p:cNvSpPr>
              <a:spLocks/>
            </p:cNvSpPr>
            <p:nvPr/>
          </p:nvSpPr>
          <p:spPr bwMode="invGray">
            <a:xfrm>
              <a:off x="12182475" y="2816225"/>
              <a:ext cx="9525" cy="0"/>
            </a:xfrm>
            <a:custGeom>
              <a:avLst/>
              <a:gdLst>
                <a:gd name="T0" fmla="*/ 0 w 5"/>
                <a:gd name="T1" fmla="*/ 0 w 5"/>
                <a:gd name="T2" fmla="*/ 1 w 5"/>
                <a:gd name="T3" fmla="*/ 5 w 5"/>
                <a:gd name="T4" fmla="*/ 0 w 5"/>
              </a:gdLst>
              <a:ahLst/>
              <a:cxnLst>
                <a:cxn ang="0">
                  <a:pos x="T0" y="0"/>
                </a:cxn>
                <a:cxn ang="0">
                  <a:pos x="T1" y="0"/>
                </a:cxn>
                <a:cxn ang="0">
                  <a:pos x="T2" y="0"/>
                </a:cxn>
                <a:cxn ang="0">
                  <a:pos x="T3" y="0"/>
                </a:cxn>
                <a:cxn ang="0">
                  <a:pos x="T4" y="0"/>
                </a:cxn>
              </a:cxnLst>
              <a:rect l="0" t="0" r="r" b="b"/>
              <a:pathLst>
                <a:path w="5">
                  <a:moveTo>
                    <a:pt x="0" y="0"/>
                  </a:moveTo>
                  <a:lnTo>
                    <a:pt x="0" y="0"/>
                  </a:lnTo>
                  <a:lnTo>
                    <a:pt x="1" y="0"/>
                  </a:lnTo>
                  <a:lnTo>
                    <a:pt x="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6" name="Freihandform 45"/>
            <p:cNvSpPr>
              <a:spLocks/>
            </p:cNvSpPr>
            <p:nvPr/>
          </p:nvSpPr>
          <p:spPr bwMode="invGray">
            <a:xfrm>
              <a:off x="4348162" y="2827338"/>
              <a:ext cx="17463" cy="3175"/>
            </a:xfrm>
            <a:custGeom>
              <a:avLst/>
              <a:gdLst>
                <a:gd name="T0" fmla="*/ 8 w 9"/>
                <a:gd name="T1" fmla="*/ 0 h 1"/>
                <a:gd name="T2" fmla="*/ 8 w 9"/>
                <a:gd name="T3" fmla="*/ 0 h 1"/>
                <a:gd name="T4" fmla="*/ 0 w 9"/>
                <a:gd name="T5" fmla="*/ 1 h 1"/>
                <a:gd name="T6" fmla="*/ 8 w 9"/>
                <a:gd name="T7" fmla="*/ 0 h 1"/>
              </a:gdLst>
              <a:ahLst/>
              <a:cxnLst>
                <a:cxn ang="0">
                  <a:pos x="T0" y="T1"/>
                </a:cxn>
                <a:cxn ang="0">
                  <a:pos x="T2" y="T3"/>
                </a:cxn>
                <a:cxn ang="0">
                  <a:pos x="T4" y="T5"/>
                </a:cxn>
                <a:cxn ang="0">
                  <a:pos x="T6" y="T7"/>
                </a:cxn>
              </a:cxnLst>
              <a:rect l="0" t="0" r="r" b="b"/>
              <a:pathLst>
                <a:path w="9" h="1">
                  <a:moveTo>
                    <a:pt x="8" y="0"/>
                  </a:moveTo>
                  <a:lnTo>
                    <a:pt x="8" y="0"/>
                  </a:lnTo>
                  <a:lnTo>
                    <a:pt x="0" y="1"/>
                  </a:lnTo>
                  <a:cubicBezTo>
                    <a:pt x="7" y="0"/>
                    <a:pt x="9" y="0"/>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7" name="Freihandform 46"/>
            <p:cNvSpPr>
              <a:spLocks/>
            </p:cNvSpPr>
            <p:nvPr/>
          </p:nvSpPr>
          <p:spPr bwMode="invGray">
            <a:xfrm>
              <a:off x="12071350" y="2790825"/>
              <a:ext cx="0" cy="0"/>
            </a:xfrm>
            <a:custGeom>
              <a:avLst/>
              <a:gdLst/>
              <a:ahLst/>
              <a:cxnLst>
                <a:cxn ang="0">
                  <a:pos x="0" y="0"/>
                </a:cxn>
                <a:cxn ang="0">
                  <a:pos x="0" y="0"/>
                </a:cxn>
                <a:cxn ang="0">
                  <a:pos x="0" y="0"/>
                </a:cxn>
                <a:cxn ang="0">
                  <a:pos x="0" y="0"/>
                </a:cxn>
              </a:cxnLst>
              <a:rect l="0" t="0" r="r" b="b"/>
              <a:pathLst>
                <a:path>
                  <a:moveTo>
                    <a:pt x="0" y="0"/>
                  </a:moveTo>
                  <a:lnTo>
                    <a:pt x="0" y="0"/>
                  </a:lnTo>
                  <a:lnTo>
                    <a:pt x="0" y="0"/>
                  </a:ln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8" name="Freihandform 47"/>
            <p:cNvSpPr>
              <a:spLocks/>
            </p:cNvSpPr>
            <p:nvPr/>
          </p:nvSpPr>
          <p:spPr bwMode="invGray">
            <a:xfrm>
              <a:off x="4754563" y="2827338"/>
              <a:ext cx="4763" cy="0"/>
            </a:xfrm>
            <a:custGeom>
              <a:avLst/>
              <a:gdLst>
                <a:gd name="T0" fmla="*/ 2 w 2"/>
                <a:gd name="T1" fmla="*/ 2 w 2"/>
                <a:gd name="T2" fmla="*/ 0 w 2"/>
                <a:gd name="T3" fmla="*/ 2 w 2"/>
              </a:gdLst>
              <a:ahLst/>
              <a:cxnLst>
                <a:cxn ang="0">
                  <a:pos x="T0" y="0"/>
                </a:cxn>
                <a:cxn ang="0">
                  <a:pos x="T1" y="0"/>
                </a:cxn>
                <a:cxn ang="0">
                  <a:pos x="T2" y="0"/>
                </a:cxn>
                <a:cxn ang="0">
                  <a:pos x="T3" y="0"/>
                </a:cxn>
              </a:cxnLst>
              <a:rect l="0" t="0" r="r" b="b"/>
              <a:pathLst>
                <a:path w="2">
                  <a:moveTo>
                    <a:pt x="2" y="0"/>
                  </a:moveTo>
                  <a:lnTo>
                    <a:pt x="2" y="0"/>
                  </a:lnTo>
                  <a:lnTo>
                    <a:pt x="0" y="0"/>
                  </a:lnTo>
                  <a:cubicBezTo>
                    <a:pt x="1" y="0"/>
                    <a:pt x="1" y="0"/>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299" name="Freihandform 48"/>
            <p:cNvSpPr>
              <a:spLocks/>
            </p:cNvSpPr>
            <p:nvPr/>
          </p:nvSpPr>
          <p:spPr bwMode="invGray">
            <a:xfrm>
              <a:off x="4852988" y="2719388"/>
              <a:ext cx="9525" cy="3175"/>
            </a:xfrm>
            <a:custGeom>
              <a:avLst/>
              <a:gdLst>
                <a:gd name="T0" fmla="*/ 5 w 5"/>
                <a:gd name="T1" fmla="*/ 1 h 1"/>
                <a:gd name="T2" fmla="*/ 5 w 5"/>
                <a:gd name="T3" fmla="*/ 1 h 1"/>
                <a:gd name="T4" fmla="*/ 4 w 5"/>
                <a:gd name="T5" fmla="*/ 0 h 1"/>
                <a:gd name="T6" fmla="*/ 5 w 5"/>
                <a:gd name="T7" fmla="*/ 1 h 1"/>
              </a:gdLst>
              <a:ahLst/>
              <a:cxnLst>
                <a:cxn ang="0">
                  <a:pos x="T0" y="T1"/>
                </a:cxn>
                <a:cxn ang="0">
                  <a:pos x="T2" y="T3"/>
                </a:cxn>
                <a:cxn ang="0">
                  <a:pos x="T4" y="T5"/>
                </a:cxn>
                <a:cxn ang="0">
                  <a:pos x="T6" y="T7"/>
                </a:cxn>
              </a:cxnLst>
              <a:rect l="0" t="0" r="r" b="b"/>
              <a:pathLst>
                <a:path w="5" h="1">
                  <a:moveTo>
                    <a:pt x="5" y="1"/>
                  </a:moveTo>
                  <a:lnTo>
                    <a:pt x="5" y="1"/>
                  </a:lnTo>
                  <a:cubicBezTo>
                    <a:pt x="5" y="1"/>
                    <a:pt x="5" y="1"/>
                    <a:pt x="4" y="0"/>
                  </a:cubicBezTo>
                  <a:cubicBezTo>
                    <a:pt x="0" y="1"/>
                    <a:pt x="2" y="1"/>
                    <a:pt x="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0" name="Freihandform 49"/>
            <p:cNvSpPr>
              <a:spLocks/>
            </p:cNvSpPr>
            <p:nvPr/>
          </p:nvSpPr>
          <p:spPr bwMode="invGray">
            <a:xfrm>
              <a:off x="4759325" y="2827338"/>
              <a:ext cx="0" cy="0"/>
            </a:xfrm>
            <a:custGeom>
              <a:avLst/>
              <a:gdLst/>
              <a:ahLst/>
              <a:cxnLst>
                <a:cxn ang="0">
                  <a:pos x="0" y="0"/>
                </a:cxn>
                <a:cxn ang="0">
                  <a:pos x="0" y="0"/>
                </a:cxn>
                <a:cxn ang="0">
                  <a:pos x="0" y="0"/>
                </a:cxn>
                <a:cxn ang="0">
                  <a:pos x="0" y="0"/>
                </a:cxn>
              </a:cxnLst>
              <a:rect l="0" t="0" r="r" b="b"/>
              <a:pathLst>
                <a:path>
                  <a:moveTo>
                    <a:pt x="0" y="0"/>
                  </a:moveTo>
                  <a:lnTo>
                    <a:pt x="0" y="0"/>
                  </a:lnTo>
                  <a:cubicBezTo>
                    <a:pt x="0" y="0"/>
                    <a:pt x="0" y="0"/>
                    <a:pt x="0" y="0"/>
                  </a:cubicBezTo>
                  <a:cubicBezTo>
                    <a:pt x="0" y="0"/>
                    <a:pt x="0"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1" name="Freihandform 50"/>
            <p:cNvSpPr>
              <a:spLocks/>
            </p:cNvSpPr>
            <p:nvPr/>
          </p:nvSpPr>
          <p:spPr bwMode="invGray">
            <a:xfrm>
              <a:off x="6654800" y="2805113"/>
              <a:ext cx="19050" cy="1587"/>
            </a:xfrm>
            <a:custGeom>
              <a:avLst/>
              <a:gdLst>
                <a:gd name="T0" fmla="*/ 10 w 10"/>
                <a:gd name="T1" fmla="*/ 1 h 1"/>
                <a:gd name="T2" fmla="*/ 10 w 10"/>
                <a:gd name="T3" fmla="*/ 1 h 1"/>
                <a:gd name="T4" fmla="*/ 2 w 10"/>
                <a:gd name="T5" fmla="*/ 0 h 1"/>
                <a:gd name="T6" fmla="*/ 10 w 10"/>
                <a:gd name="T7" fmla="*/ 1 h 1"/>
              </a:gdLst>
              <a:ahLst/>
              <a:cxnLst>
                <a:cxn ang="0">
                  <a:pos x="T0" y="T1"/>
                </a:cxn>
                <a:cxn ang="0">
                  <a:pos x="T2" y="T3"/>
                </a:cxn>
                <a:cxn ang="0">
                  <a:pos x="T4" y="T5"/>
                </a:cxn>
                <a:cxn ang="0">
                  <a:pos x="T6" y="T7"/>
                </a:cxn>
              </a:cxnLst>
              <a:rect l="0" t="0" r="r" b="b"/>
              <a:pathLst>
                <a:path w="10" h="1">
                  <a:moveTo>
                    <a:pt x="10" y="1"/>
                  </a:moveTo>
                  <a:lnTo>
                    <a:pt x="10" y="1"/>
                  </a:lnTo>
                  <a:lnTo>
                    <a:pt x="2" y="0"/>
                  </a:lnTo>
                  <a:cubicBezTo>
                    <a:pt x="0" y="0"/>
                    <a:pt x="2" y="0"/>
                    <a:pt x="1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2" name="Freihandform 51"/>
            <p:cNvSpPr>
              <a:spLocks/>
            </p:cNvSpPr>
            <p:nvPr/>
          </p:nvSpPr>
          <p:spPr bwMode="invGray">
            <a:xfrm>
              <a:off x="6289675" y="2798763"/>
              <a:ext cx="6350" cy="0"/>
            </a:xfrm>
            <a:custGeom>
              <a:avLst/>
              <a:gdLst>
                <a:gd name="T0" fmla="*/ 3 w 3"/>
                <a:gd name="T1" fmla="*/ 3 w 3"/>
                <a:gd name="T2" fmla="*/ 0 w 3"/>
                <a:gd name="T3" fmla="*/ 3 w 3"/>
              </a:gdLst>
              <a:ahLst/>
              <a:cxnLst>
                <a:cxn ang="0">
                  <a:pos x="T0" y="0"/>
                </a:cxn>
                <a:cxn ang="0">
                  <a:pos x="T1" y="0"/>
                </a:cxn>
                <a:cxn ang="0">
                  <a:pos x="T2" y="0"/>
                </a:cxn>
                <a:cxn ang="0">
                  <a:pos x="T3" y="0"/>
                </a:cxn>
              </a:cxnLst>
              <a:rect l="0" t="0" r="r" b="b"/>
              <a:pathLst>
                <a:path w="3">
                  <a:moveTo>
                    <a:pt x="3" y="0"/>
                  </a:moveTo>
                  <a:lnTo>
                    <a:pt x="3" y="0"/>
                  </a:lnTo>
                  <a:lnTo>
                    <a:pt x="0" y="0"/>
                  </a:lnTo>
                  <a:lnTo>
                    <a:pt x="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3" name="Freihandform 52"/>
            <p:cNvSpPr>
              <a:spLocks/>
            </p:cNvSpPr>
            <p:nvPr/>
          </p:nvSpPr>
          <p:spPr bwMode="invGray">
            <a:xfrm>
              <a:off x="9140825" y="2725738"/>
              <a:ext cx="44450" cy="0"/>
            </a:xfrm>
            <a:custGeom>
              <a:avLst/>
              <a:gdLst>
                <a:gd name="T0" fmla="*/ 23 w 23"/>
                <a:gd name="T1" fmla="*/ 23 w 23"/>
                <a:gd name="T2" fmla="*/ 0 w 23"/>
                <a:gd name="T3" fmla="*/ 23 w 23"/>
              </a:gdLst>
              <a:ahLst/>
              <a:cxnLst>
                <a:cxn ang="0">
                  <a:pos x="T0" y="0"/>
                </a:cxn>
                <a:cxn ang="0">
                  <a:pos x="T1" y="0"/>
                </a:cxn>
                <a:cxn ang="0">
                  <a:pos x="T2" y="0"/>
                </a:cxn>
                <a:cxn ang="0">
                  <a:pos x="T3" y="0"/>
                </a:cxn>
              </a:cxnLst>
              <a:rect l="0" t="0" r="r" b="b"/>
              <a:pathLst>
                <a:path w="23">
                  <a:moveTo>
                    <a:pt x="23" y="0"/>
                  </a:moveTo>
                  <a:lnTo>
                    <a:pt x="23" y="0"/>
                  </a:lnTo>
                  <a:lnTo>
                    <a:pt x="0" y="0"/>
                  </a:lnTo>
                  <a:lnTo>
                    <a:pt x="23"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4" name="Freihandform 53"/>
            <p:cNvSpPr>
              <a:spLocks/>
            </p:cNvSpPr>
            <p:nvPr/>
          </p:nvSpPr>
          <p:spPr bwMode="invGray">
            <a:xfrm>
              <a:off x="4737100" y="2827338"/>
              <a:ext cx="17463" cy="3175"/>
            </a:xfrm>
            <a:custGeom>
              <a:avLst/>
              <a:gdLst>
                <a:gd name="T0" fmla="*/ 9 w 9"/>
                <a:gd name="T1" fmla="*/ 0 h 1"/>
                <a:gd name="T2" fmla="*/ 9 w 9"/>
                <a:gd name="T3" fmla="*/ 0 h 1"/>
                <a:gd name="T4" fmla="*/ 0 w 9"/>
                <a:gd name="T5" fmla="*/ 1 h 1"/>
                <a:gd name="T6" fmla="*/ 9 w 9"/>
                <a:gd name="T7" fmla="*/ 0 h 1"/>
              </a:gdLst>
              <a:ahLst/>
              <a:cxnLst>
                <a:cxn ang="0">
                  <a:pos x="T0" y="T1"/>
                </a:cxn>
                <a:cxn ang="0">
                  <a:pos x="T2" y="T3"/>
                </a:cxn>
                <a:cxn ang="0">
                  <a:pos x="T4" y="T5"/>
                </a:cxn>
                <a:cxn ang="0">
                  <a:pos x="T6" y="T7"/>
                </a:cxn>
              </a:cxnLst>
              <a:rect l="0" t="0" r="r" b="b"/>
              <a:pathLst>
                <a:path w="9" h="1">
                  <a:moveTo>
                    <a:pt x="9" y="0"/>
                  </a:moveTo>
                  <a:lnTo>
                    <a:pt x="9" y="0"/>
                  </a:lnTo>
                  <a:lnTo>
                    <a:pt x="0" y="1"/>
                  </a:lnTo>
                  <a:cubicBezTo>
                    <a:pt x="5" y="0"/>
                    <a:pt x="8" y="0"/>
                    <a:pt x="9"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5" name="Freihandform 54"/>
            <p:cNvSpPr>
              <a:spLocks/>
            </p:cNvSpPr>
            <p:nvPr/>
          </p:nvSpPr>
          <p:spPr bwMode="invGray">
            <a:xfrm>
              <a:off x="7239000" y="2779713"/>
              <a:ext cx="11113" cy="3175"/>
            </a:xfrm>
            <a:custGeom>
              <a:avLst/>
              <a:gdLst>
                <a:gd name="T0" fmla="*/ 6 w 6"/>
                <a:gd name="T1" fmla="*/ 0 h 1"/>
                <a:gd name="T2" fmla="*/ 6 w 6"/>
                <a:gd name="T3" fmla="*/ 0 h 1"/>
                <a:gd name="T4" fmla="*/ 0 w 6"/>
                <a:gd name="T5" fmla="*/ 1 h 1"/>
                <a:gd name="T6" fmla="*/ 4 w 6"/>
                <a:gd name="T7" fmla="*/ 1 h 1"/>
                <a:gd name="T8" fmla="*/ 6 w 6"/>
                <a:gd name="T9" fmla="*/ 0 h 1"/>
              </a:gdLst>
              <a:ahLst/>
              <a:cxnLst>
                <a:cxn ang="0">
                  <a:pos x="T0" y="T1"/>
                </a:cxn>
                <a:cxn ang="0">
                  <a:pos x="T2" y="T3"/>
                </a:cxn>
                <a:cxn ang="0">
                  <a:pos x="T4" y="T5"/>
                </a:cxn>
                <a:cxn ang="0">
                  <a:pos x="T6" y="T7"/>
                </a:cxn>
                <a:cxn ang="0">
                  <a:pos x="T8" y="T9"/>
                </a:cxn>
              </a:cxnLst>
              <a:rect l="0" t="0" r="r" b="b"/>
              <a:pathLst>
                <a:path w="6" h="1">
                  <a:moveTo>
                    <a:pt x="6" y="0"/>
                  </a:moveTo>
                  <a:lnTo>
                    <a:pt x="6" y="0"/>
                  </a:lnTo>
                  <a:lnTo>
                    <a:pt x="0" y="1"/>
                  </a:lnTo>
                  <a:lnTo>
                    <a:pt x="4" y="1"/>
                  </a:lnTo>
                  <a:lnTo>
                    <a:pt x="6"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6" name="Freihandform 55"/>
            <p:cNvSpPr>
              <a:spLocks/>
            </p:cNvSpPr>
            <p:nvPr/>
          </p:nvSpPr>
          <p:spPr bwMode="invGray">
            <a:xfrm>
              <a:off x="7181850" y="2773363"/>
              <a:ext cx="468313" cy="15875"/>
            </a:xfrm>
            <a:custGeom>
              <a:avLst/>
              <a:gdLst>
                <a:gd name="T0" fmla="*/ 139 w 244"/>
                <a:gd name="T1" fmla="*/ 5 h 7"/>
                <a:gd name="T2" fmla="*/ 139 w 244"/>
                <a:gd name="T3" fmla="*/ 5 h 7"/>
                <a:gd name="T4" fmla="*/ 132 w 244"/>
                <a:gd name="T5" fmla="*/ 6 h 7"/>
                <a:gd name="T6" fmla="*/ 244 w 244"/>
                <a:gd name="T7" fmla="*/ 4 h 7"/>
                <a:gd name="T8" fmla="*/ 178 w 244"/>
                <a:gd name="T9" fmla="*/ 1 h 7"/>
                <a:gd name="T10" fmla="*/ 101 w 244"/>
                <a:gd name="T11" fmla="*/ 0 h 7"/>
                <a:gd name="T12" fmla="*/ 77 w 244"/>
                <a:gd name="T13" fmla="*/ 3 h 7"/>
                <a:gd name="T14" fmla="*/ 60 w 244"/>
                <a:gd name="T15" fmla="*/ 1 h 7"/>
                <a:gd name="T16" fmla="*/ 0 w 244"/>
                <a:gd name="T17" fmla="*/ 1 h 7"/>
                <a:gd name="T18" fmla="*/ 52 w 244"/>
                <a:gd name="T19" fmla="*/ 1 h 7"/>
                <a:gd name="T20" fmla="*/ 36 w 244"/>
                <a:gd name="T21" fmla="*/ 3 h 7"/>
                <a:gd name="T22" fmla="*/ 41 w 244"/>
                <a:gd name="T23" fmla="*/ 3 h 7"/>
                <a:gd name="T24" fmla="*/ 139 w 244"/>
                <a:gd name="T25" fmla="*/ 5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4" h="7">
                  <a:moveTo>
                    <a:pt x="139" y="5"/>
                  </a:moveTo>
                  <a:lnTo>
                    <a:pt x="139" y="5"/>
                  </a:lnTo>
                  <a:cubicBezTo>
                    <a:pt x="135" y="5"/>
                    <a:pt x="134" y="6"/>
                    <a:pt x="132" y="6"/>
                  </a:cubicBezTo>
                  <a:cubicBezTo>
                    <a:pt x="169" y="5"/>
                    <a:pt x="236" y="6"/>
                    <a:pt x="244" y="4"/>
                  </a:cubicBezTo>
                  <a:cubicBezTo>
                    <a:pt x="232" y="4"/>
                    <a:pt x="167" y="2"/>
                    <a:pt x="178" y="1"/>
                  </a:cubicBezTo>
                  <a:cubicBezTo>
                    <a:pt x="152" y="2"/>
                    <a:pt x="115" y="0"/>
                    <a:pt x="101" y="0"/>
                  </a:cubicBezTo>
                  <a:cubicBezTo>
                    <a:pt x="143" y="2"/>
                    <a:pt x="105" y="2"/>
                    <a:pt x="77" y="3"/>
                  </a:cubicBezTo>
                  <a:cubicBezTo>
                    <a:pt x="51" y="2"/>
                    <a:pt x="82" y="1"/>
                    <a:pt x="60" y="1"/>
                  </a:cubicBezTo>
                  <a:lnTo>
                    <a:pt x="0" y="1"/>
                  </a:lnTo>
                  <a:lnTo>
                    <a:pt x="52" y="1"/>
                  </a:lnTo>
                  <a:lnTo>
                    <a:pt x="36" y="3"/>
                  </a:lnTo>
                  <a:lnTo>
                    <a:pt x="41" y="3"/>
                  </a:lnTo>
                  <a:cubicBezTo>
                    <a:pt x="129" y="2"/>
                    <a:pt x="49" y="7"/>
                    <a:pt x="139"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7" name="Freihandform 56"/>
            <p:cNvSpPr>
              <a:spLocks/>
            </p:cNvSpPr>
            <p:nvPr/>
          </p:nvSpPr>
          <p:spPr bwMode="invGray">
            <a:xfrm>
              <a:off x="7407275" y="2787650"/>
              <a:ext cx="26988" cy="0"/>
            </a:xfrm>
            <a:custGeom>
              <a:avLst/>
              <a:gdLst>
                <a:gd name="T0" fmla="*/ 14 w 14"/>
                <a:gd name="T1" fmla="*/ 14 w 14"/>
                <a:gd name="T2" fmla="*/ 0 w 14"/>
                <a:gd name="T3" fmla="*/ 14 w 14"/>
              </a:gdLst>
              <a:ahLst/>
              <a:cxnLst>
                <a:cxn ang="0">
                  <a:pos x="T0" y="0"/>
                </a:cxn>
                <a:cxn ang="0">
                  <a:pos x="T1" y="0"/>
                </a:cxn>
                <a:cxn ang="0">
                  <a:pos x="T2" y="0"/>
                </a:cxn>
                <a:cxn ang="0">
                  <a:pos x="T3" y="0"/>
                </a:cxn>
              </a:cxnLst>
              <a:rect l="0" t="0" r="r" b="b"/>
              <a:pathLst>
                <a:path w="14">
                  <a:moveTo>
                    <a:pt x="14" y="0"/>
                  </a:moveTo>
                  <a:lnTo>
                    <a:pt x="14" y="0"/>
                  </a:lnTo>
                  <a:lnTo>
                    <a:pt x="0" y="0"/>
                  </a:lnTo>
                  <a:cubicBezTo>
                    <a:pt x="8" y="0"/>
                    <a:pt x="11" y="0"/>
                    <a:pt x="1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8" name="Freihandform 57"/>
            <p:cNvSpPr>
              <a:spLocks/>
            </p:cNvSpPr>
            <p:nvPr/>
          </p:nvSpPr>
          <p:spPr bwMode="invGray">
            <a:xfrm>
              <a:off x="8123238" y="2794000"/>
              <a:ext cx="31750" cy="1587"/>
            </a:xfrm>
            <a:custGeom>
              <a:avLst/>
              <a:gdLst>
                <a:gd name="T0" fmla="*/ 0 w 16"/>
                <a:gd name="T1" fmla="*/ 1 h 1"/>
                <a:gd name="T2" fmla="*/ 0 w 16"/>
                <a:gd name="T3" fmla="*/ 1 h 1"/>
                <a:gd name="T4" fmla="*/ 16 w 16"/>
                <a:gd name="T5" fmla="*/ 0 h 1"/>
                <a:gd name="T6" fmla="*/ 0 w 16"/>
                <a:gd name="T7" fmla="*/ 1 h 1"/>
              </a:gdLst>
              <a:ahLst/>
              <a:cxnLst>
                <a:cxn ang="0">
                  <a:pos x="T0" y="T1"/>
                </a:cxn>
                <a:cxn ang="0">
                  <a:pos x="T2" y="T3"/>
                </a:cxn>
                <a:cxn ang="0">
                  <a:pos x="T4" y="T5"/>
                </a:cxn>
                <a:cxn ang="0">
                  <a:pos x="T6" y="T7"/>
                </a:cxn>
              </a:cxnLst>
              <a:rect l="0" t="0" r="r" b="b"/>
              <a:pathLst>
                <a:path w="16" h="1">
                  <a:moveTo>
                    <a:pt x="0" y="1"/>
                  </a:moveTo>
                  <a:lnTo>
                    <a:pt x="0" y="1"/>
                  </a:lnTo>
                  <a:lnTo>
                    <a:pt x="16"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09" name="Freihandform 58"/>
            <p:cNvSpPr>
              <a:spLocks/>
            </p:cNvSpPr>
            <p:nvPr/>
          </p:nvSpPr>
          <p:spPr bwMode="invGray">
            <a:xfrm>
              <a:off x="3070225" y="2794000"/>
              <a:ext cx="101600" cy="4762"/>
            </a:xfrm>
            <a:custGeom>
              <a:avLst/>
              <a:gdLst>
                <a:gd name="T0" fmla="*/ 0 w 53"/>
                <a:gd name="T1" fmla="*/ 0 h 2"/>
                <a:gd name="T2" fmla="*/ 0 w 53"/>
                <a:gd name="T3" fmla="*/ 0 h 2"/>
                <a:gd name="T4" fmla="*/ 52 w 53"/>
                <a:gd name="T5" fmla="*/ 0 h 2"/>
                <a:gd name="T6" fmla="*/ 6 w 53"/>
                <a:gd name="T7" fmla="*/ 0 h 2"/>
                <a:gd name="T8" fmla="*/ 0 w 53"/>
                <a:gd name="T9" fmla="*/ 0 h 2"/>
              </a:gdLst>
              <a:ahLst/>
              <a:cxnLst>
                <a:cxn ang="0">
                  <a:pos x="T0" y="T1"/>
                </a:cxn>
                <a:cxn ang="0">
                  <a:pos x="T2" y="T3"/>
                </a:cxn>
                <a:cxn ang="0">
                  <a:pos x="T4" y="T5"/>
                </a:cxn>
                <a:cxn ang="0">
                  <a:pos x="T6" y="T7"/>
                </a:cxn>
                <a:cxn ang="0">
                  <a:pos x="T8" y="T9"/>
                </a:cxn>
              </a:cxnLst>
              <a:rect l="0" t="0" r="r" b="b"/>
              <a:pathLst>
                <a:path w="53" h="2">
                  <a:moveTo>
                    <a:pt x="0" y="0"/>
                  </a:moveTo>
                  <a:lnTo>
                    <a:pt x="0" y="0"/>
                  </a:lnTo>
                  <a:cubicBezTo>
                    <a:pt x="2" y="1"/>
                    <a:pt x="53" y="2"/>
                    <a:pt x="52" y="0"/>
                  </a:cubicBezTo>
                  <a:lnTo>
                    <a:pt x="6"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0" name="Freihandform 59"/>
            <p:cNvSpPr>
              <a:spLocks/>
            </p:cNvSpPr>
            <p:nvPr/>
          </p:nvSpPr>
          <p:spPr bwMode="invGray">
            <a:xfrm>
              <a:off x="9963150" y="2778125"/>
              <a:ext cx="41275" cy="0"/>
            </a:xfrm>
            <a:custGeom>
              <a:avLst/>
              <a:gdLst>
                <a:gd name="T0" fmla="*/ 21 w 21"/>
                <a:gd name="T1" fmla="*/ 21 w 21"/>
                <a:gd name="T2" fmla="*/ 3 w 21"/>
                <a:gd name="T3" fmla="*/ 0 w 21"/>
                <a:gd name="T4" fmla="*/ 21 w 21"/>
              </a:gdLst>
              <a:ahLst/>
              <a:cxnLst>
                <a:cxn ang="0">
                  <a:pos x="T0" y="0"/>
                </a:cxn>
                <a:cxn ang="0">
                  <a:pos x="T1" y="0"/>
                </a:cxn>
                <a:cxn ang="0">
                  <a:pos x="T2" y="0"/>
                </a:cxn>
                <a:cxn ang="0">
                  <a:pos x="T3" y="0"/>
                </a:cxn>
                <a:cxn ang="0">
                  <a:pos x="T4" y="0"/>
                </a:cxn>
              </a:cxnLst>
              <a:rect l="0" t="0" r="r" b="b"/>
              <a:pathLst>
                <a:path w="21">
                  <a:moveTo>
                    <a:pt x="21" y="0"/>
                  </a:moveTo>
                  <a:lnTo>
                    <a:pt x="21" y="0"/>
                  </a:lnTo>
                  <a:lnTo>
                    <a:pt x="3" y="0"/>
                  </a:lnTo>
                  <a:lnTo>
                    <a:pt x="0" y="0"/>
                  </a:lnTo>
                  <a:cubicBezTo>
                    <a:pt x="4" y="0"/>
                    <a:pt x="15"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1" name="Freihandform 60"/>
            <p:cNvSpPr>
              <a:spLocks/>
            </p:cNvSpPr>
            <p:nvPr/>
          </p:nvSpPr>
          <p:spPr bwMode="invGray">
            <a:xfrm>
              <a:off x="7523163" y="2773363"/>
              <a:ext cx="30163" cy="3175"/>
            </a:xfrm>
            <a:custGeom>
              <a:avLst/>
              <a:gdLst>
                <a:gd name="T0" fmla="*/ 16 w 16"/>
                <a:gd name="T1" fmla="*/ 0 h 1"/>
                <a:gd name="T2" fmla="*/ 16 w 16"/>
                <a:gd name="T3" fmla="*/ 0 h 1"/>
                <a:gd name="T4" fmla="*/ 0 w 16"/>
                <a:gd name="T5" fmla="*/ 1 h 1"/>
                <a:gd name="T6" fmla="*/ 16 w 16"/>
                <a:gd name="T7" fmla="*/ 0 h 1"/>
              </a:gdLst>
              <a:ahLst/>
              <a:cxnLst>
                <a:cxn ang="0">
                  <a:pos x="T0" y="T1"/>
                </a:cxn>
                <a:cxn ang="0">
                  <a:pos x="T2" y="T3"/>
                </a:cxn>
                <a:cxn ang="0">
                  <a:pos x="T4" y="T5"/>
                </a:cxn>
                <a:cxn ang="0">
                  <a:pos x="T6" y="T7"/>
                </a:cxn>
              </a:cxnLst>
              <a:rect l="0" t="0" r="r" b="b"/>
              <a:pathLst>
                <a:path w="16" h="1">
                  <a:moveTo>
                    <a:pt x="16" y="0"/>
                  </a:moveTo>
                  <a:lnTo>
                    <a:pt x="16" y="0"/>
                  </a:lnTo>
                  <a:cubicBezTo>
                    <a:pt x="6" y="0"/>
                    <a:pt x="2" y="1"/>
                    <a:pt x="0" y="1"/>
                  </a:cubicBezTo>
                  <a:cubicBezTo>
                    <a:pt x="6" y="1"/>
                    <a:pt x="12" y="1"/>
                    <a:pt x="1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2" name="Freihandform 61"/>
            <p:cNvSpPr>
              <a:spLocks/>
            </p:cNvSpPr>
            <p:nvPr/>
          </p:nvSpPr>
          <p:spPr bwMode="invGray">
            <a:xfrm>
              <a:off x="10009188" y="2787650"/>
              <a:ext cx="115888" cy="3175"/>
            </a:xfrm>
            <a:custGeom>
              <a:avLst/>
              <a:gdLst>
                <a:gd name="T0" fmla="*/ 0 w 60"/>
                <a:gd name="T1" fmla="*/ 0 h 2"/>
                <a:gd name="T2" fmla="*/ 0 w 60"/>
                <a:gd name="T3" fmla="*/ 0 h 2"/>
                <a:gd name="T4" fmla="*/ 19 w 60"/>
                <a:gd name="T5" fmla="*/ 2 h 2"/>
                <a:gd name="T6" fmla="*/ 60 w 60"/>
                <a:gd name="T7" fmla="*/ 1 h 2"/>
                <a:gd name="T8" fmla="*/ 0 w 60"/>
                <a:gd name="T9" fmla="*/ 0 h 2"/>
              </a:gdLst>
              <a:ahLst/>
              <a:cxnLst>
                <a:cxn ang="0">
                  <a:pos x="T0" y="T1"/>
                </a:cxn>
                <a:cxn ang="0">
                  <a:pos x="T2" y="T3"/>
                </a:cxn>
                <a:cxn ang="0">
                  <a:pos x="T4" y="T5"/>
                </a:cxn>
                <a:cxn ang="0">
                  <a:pos x="T6" y="T7"/>
                </a:cxn>
                <a:cxn ang="0">
                  <a:pos x="T8" y="T9"/>
                </a:cxn>
              </a:cxnLst>
              <a:rect l="0" t="0" r="r" b="b"/>
              <a:pathLst>
                <a:path w="60" h="2">
                  <a:moveTo>
                    <a:pt x="0" y="0"/>
                  </a:moveTo>
                  <a:lnTo>
                    <a:pt x="0" y="0"/>
                  </a:lnTo>
                  <a:cubicBezTo>
                    <a:pt x="7" y="0"/>
                    <a:pt x="18" y="1"/>
                    <a:pt x="19" y="2"/>
                  </a:cubicBezTo>
                  <a:cubicBezTo>
                    <a:pt x="34" y="2"/>
                    <a:pt x="45" y="1"/>
                    <a:pt x="60" y="1"/>
                  </a:cubicBezTo>
                  <a:cubicBezTo>
                    <a:pt x="43" y="1"/>
                    <a:pt x="23" y="1"/>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3" name="Freihandform 62"/>
            <p:cNvSpPr>
              <a:spLocks/>
            </p:cNvSpPr>
            <p:nvPr/>
          </p:nvSpPr>
          <p:spPr bwMode="invGray">
            <a:xfrm>
              <a:off x="10125075" y="2789238"/>
              <a:ext cx="1588" cy="0"/>
            </a:xfrm>
            <a:custGeom>
              <a:avLst/>
              <a:gdLst>
                <a:gd name="T0" fmla="*/ 1 w 1"/>
                <a:gd name="T1" fmla="*/ 1 w 1"/>
                <a:gd name="T2" fmla="*/ 0 w 1"/>
                <a:gd name="T3" fmla="*/ 1 w 1"/>
              </a:gdLst>
              <a:ahLst/>
              <a:cxnLst>
                <a:cxn ang="0">
                  <a:pos x="T0" y="0"/>
                </a:cxn>
                <a:cxn ang="0">
                  <a:pos x="T1" y="0"/>
                </a:cxn>
                <a:cxn ang="0">
                  <a:pos x="T2" y="0"/>
                </a:cxn>
                <a:cxn ang="0">
                  <a:pos x="T3" y="0"/>
                </a:cxn>
              </a:cxnLst>
              <a:rect l="0" t="0" r="r" b="b"/>
              <a:pathLst>
                <a:path w="1">
                  <a:moveTo>
                    <a:pt x="1" y="0"/>
                  </a:moveTo>
                  <a:lnTo>
                    <a:pt x="1" y="0"/>
                  </a:lnTo>
                  <a:lnTo>
                    <a:pt x="0" y="0"/>
                  </a:lnTo>
                  <a:lnTo>
                    <a:pt x="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4" name="Freihandform 63"/>
            <p:cNvSpPr>
              <a:spLocks noEditPoints="1"/>
            </p:cNvSpPr>
            <p:nvPr/>
          </p:nvSpPr>
          <p:spPr bwMode="invGray">
            <a:xfrm>
              <a:off x="-4110038" y="2703513"/>
              <a:ext cx="16486188" cy="134937"/>
            </a:xfrm>
            <a:custGeom>
              <a:avLst/>
              <a:gdLst>
                <a:gd name="T0" fmla="*/ 5206 w 8594"/>
                <a:gd name="T1" fmla="*/ 34 h 60"/>
                <a:gd name="T2" fmla="*/ 4851 w 8594"/>
                <a:gd name="T3" fmla="*/ 37 h 60"/>
                <a:gd name="T4" fmla="*/ 5322 w 8594"/>
                <a:gd name="T5" fmla="*/ 35 h 60"/>
                <a:gd name="T6" fmla="*/ 5841 w 8594"/>
                <a:gd name="T7" fmla="*/ 43 h 60"/>
                <a:gd name="T8" fmla="*/ 5952 w 8594"/>
                <a:gd name="T9" fmla="*/ 46 h 60"/>
                <a:gd name="T10" fmla="*/ 6323 w 8594"/>
                <a:gd name="T11" fmla="*/ 40 h 60"/>
                <a:gd name="T12" fmla="*/ 6806 w 8594"/>
                <a:gd name="T13" fmla="*/ 32 h 60"/>
                <a:gd name="T14" fmla="*/ 6211 w 8594"/>
                <a:gd name="T15" fmla="*/ 34 h 60"/>
                <a:gd name="T16" fmla="*/ 5558 w 8594"/>
                <a:gd name="T17" fmla="*/ 29 h 60"/>
                <a:gd name="T18" fmla="*/ 7046 w 8594"/>
                <a:gd name="T19" fmla="*/ 41 h 60"/>
                <a:gd name="T20" fmla="*/ 7472 w 8594"/>
                <a:gd name="T21" fmla="*/ 40 h 60"/>
                <a:gd name="T22" fmla="*/ 7784 w 8594"/>
                <a:gd name="T23" fmla="*/ 39 h 60"/>
                <a:gd name="T24" fmla="*/ 4392 w 8594"/>
                <a:gd name="T25" fmla="*/ 36 h 60"/>
                <a:gd name="T26" fmla="*/ 4053 w 8594"/>
                <a:gd name="T27" fmla="*/ 35 h 60"/>
                <a:gd name="T28" fmla="*/ 4729 w 8594"/>
                <a:gd name="T29" fmla="*/ 29 h 60"/>
                <a:gd name="T30" fmla="*/ 348 w 8594"/>
                <a:gd name="T31" fmla="*/ 40 h 60"/>
                <a:gd name="T32" fmla="*/ 3365 w 8594"/>
                <a:gd name="T33" fmla="*/ 41 h 60"/>
                <a:gd name="T34" fmla="*/ 2626 w 8594"/>
                <a:gd name="T35" fmla="*/ 45 h 60"/>
                <a:gd name="T36" fmla="*/ 1989 w 8594"/>
                <a:gd name="T37" fmla="*/ 45 h 60"/>
                <a:gd name="T38" fmla="*/ 1241 w 8594"/>
                <a:gd name="T39" fmla="*/ 44 h 60"/>
                <a:gd name="T40" fmla="*/ 260 w 8594"/>
                <a:gd name="T41" fmla="*/ 41 h 60"/>
                <a:gd name="T42" fmla="*/ 403 w 8594"/>
                <a:gd name="T43" fmla="*/ 29 h 60"/>
                <a:gd name="T44" fmla="*/ 1235 w 8594"/>
                <a:gd name="T45" fmla="*/ 30 h 60"/>
                <a:gd name="T46" fmla="*/ 1695 w 8594"/>
                <a:gd name="T47" fmla="*/ 28 h 60"/>
                <a:gd name="T48" fmla="*/ 2516 w 8594"/>
                <a:gd name="T49" fmla="*/ 20 h 60"/>
                <a:gd name="T50" fmla="*/ 3096 w 8594"/>
                <a:gd name="T51" fmla="*/ 21 h 60"/>
                <a:gd name="T52" fmla="*/ 3775 w 8594"/>
                <a:gd name="T53" fmla="*/ 17 h 60"/>
                <a:gd name="T54" fmla="*/ 3608 w 8594"/>
                <a:gd name="T55" fmla="*/ 13 h 60"/>
                <a:gd name="T56" fmla="*/ 3472 w 8594"/>
                <a:gd name="T57" fmla="*/ 9 h 60"/>
                <a:gd name="T58" fmla="*/ 4061 w 8594"/>
                <a:gd name="T59" fmla="*/ 4 h 60"/>
                <a:gd name="T60" fmla="*/ 4257 w 8594"/>
                <a:gd name="T61" fmla="*/ 12 h 60"/>
                <a:gd name="T62" fmla="*/ 4645 w 8594"/>
                <a:gd name="T63" fmla="*/ 16 h 60"/>
                <a:gd name="T64" fmla="*/ 4373 w 8594"/>
                <a:gd name="T65" fmla="*/ 10 h 60"/>
                <a:gd name="T66" fmla="*/ 5119 w 8594"/>
                <a:gd name="T67" fmla="*/ 4 h 60"/>
                <a:gd name="T68" fmla="*/ 5193 w 8594"/>
                <a:gd name="T69" fmla="*/ 5 h 60"/>
                <a:gd name="T70" fmla="*/ 5134 w 8594"/>
                <a:gd name="T71" fmla="*/ 16 h 60"/>
                <a:gd name="T72" fmla="*/ 5438 w 8594"/>
                <a:gd name="T73" fmla="*/ 15 h 60"/>
                <a:gd name="T74" fmla="*/ 5834 w 8594"/>
                <a:gd name="T75" fmla="*/ 5 h 60"/>
                <a:gd name="T76" fmla="*/ 5843 w 8594"/>
                <a:gd name="T77" fmla="*/ 16 h 60"/>
                <a:gd name="T78" fmla="*/ 5967 w 8594"/>
                <a:gd name="T79" fmla="*/ 11 h 60"/>
                <a:gd name="T80" fmla="*/ 6226 w 8594"/>
                <a:gd name="T81" fmla="*/ 10 h 60"/>
                <a:gd name="T82" fmla="*/ 6261 w 8594"/>
                <a:gd name="T83" fmla="*/ 13 h 60"/>
                <a:gd name="T84" fmla="*/ 6697 w 8594"/>
                <a:gd name="T85" fmla="*/ 10 h 60"/>
                <a:gd name="T86" fmla="*/ 6837 w 8594"/>
                <a:gd name="T87" fmla="*/ 16 h 60"/>
                <a:gd name="T88" fmla="*/ 7682 w 8594"/>
                <a:gd name="T89" fmla="*/ 14 h 60"/>
                <a:gd name="T90" fmla="*/ 7802 w 8594"/>
                <a:gd name="T91" fmla="*/ 24 h 60"/>
                <a:gd name="T92" fmla="*/ 8182 w 8594"/>
                <a:gd name="T93" fmla="*/ 23 h 60"/>
                <a:gd name="T94" fmla="*/ 8315 w 8594"/>
                <a:gd name="T95" fmla="*/ 27 h 60"/>
                <a:gd name="T96" fmla="*/ 8441 w 8594"/>
                <a:gd name="T97" fmla="*/ 38 h 60"/>
                <a:gd name="T98" fmla="*/ 8077 w 8594"/>
                <a:gd name="T99" fmla="*/ 45 h 60"/>
                <a:gd name="T100" fmla="*/ 8594 w 8594"/>
                <a:gd name="T101" fmla="*/ 47 h 60"/>
                <a:gd name="T102" fmla="*/ 8205 w 8594"/>
                <a:gd name="T103" fmla="*/ 53 h 60"/>
                <a:gd name="T104" fmla="*/ 7779 w 8594"/>
                <a:gd name="T105" fmla="*/ 58 h 60"/>
                <a:gd name="T106" fmla="*/ 7358 w 8594"/>
                <a:gd name="T107" fmla="*/ 54 h 60"/>
                <a:gd name="T108" fmla="*/ 6692 w 8594"/>
                <a:gd name="T109" fmla="*/ 49 h 60"/>
                <a:gd name="T110" fmla="*/ 5792 w 8594"/>
                <a:gd name="T111" fmla="*/ 53 h 60"/>
                <a:gd name="T112" fmla="*/ 5390 w 8594"/>
                <a:gd name="T113" fmla="*/ 47 h 60"/>
                <a:gd name="T114" fmla="*/ 5194 w 8594"/>
                <a:gd name="T115" fmla="*/ 51 h 60"/>
                <a:gd name="T116" fmla="*/ 4559 w 8594"/>
                <a:gd name="T117" fmla="*/ 53 h 60"/>
                <a:gd name="T118" fmla="*/ 4226 w 8594"/>
                <a:gd name="T119" fmla="*/ 58 h 60"/>
                <a:gd name="T120" fmla="*/ 4010 w 8594"/>
                <a:gd name="T121" fmla="*/ 60 h 60"/>
                <a:gd name="T122" fmla="*/ 3858 w 8594"/>
                <a:gd name="T123" fmla="*/ 34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8594" h="60">
                  <a:moveTo>
                    <a:pt x="4248" y="14"/>
                  </a:moveTo>
                  <a:lnTo>
                    <a:pt x="4248" y="14"/>
                  </a:lnTo>
                  <a:lnTo>
                    <a:pt x="4246" y="14"/>
                  </a:lnTo>
                  <a:lnTo>
                    <a:pt x="4248" y="14"/>
                  </a:lnTo>
                  <a:lnTo>
                    <a:pt x="4248" y="14"/>
                  </a:lnTo>
                  <a:close/>
                  <a:moveTo>
                    <a:pt x="5299" y="30"/>
                  </a:moveTo>
                  <a:lnTo>
                    <a:pt x="5299" y="30"/>
                  </a:lnTo>
                  <a:lnTo>
                    <a:pt x="5241" y="31"/>
                  </a:lnTo>
                  <a:lnTo>
                    <a:pt x="5247" y="31"/>
                  </a:lnTo>
                  <a:lnTo>
                    <a:pt x="5190" y="32"/>
                  </a:lnTo>
                  <a:cubicBezTo>
                    <a:pt x="5225" y="33"/>
                    <a:pt x="5248" y="35"/>
                    <a:pt x="5199" y="36"/>
                  </a:cubicBezTo>
                  <a:cubicBezTo>
                    <a:pt x="5203" y="36"/>
                    <a:pt x="5189" y="35"/>
                    <a:pt x="5206" y="34"/>
                  </a:cubicBezTo>
                  <a:cubicBezTo>
                    <a:pt x="5173" y="33"/>
                    <a:pt x="5101" y="32"/>
                    <a:pt x="5120" y="35"/>
                  </a:cubicBezTo>
                  <a:cubicBezTo>
                    <a:pt x="5183" y="32"/>
                    <a:pt x="5134" y="39"/>
                    <a:pt x="5184" y="36"/>
                  </a:cubicBezTo>
                  <a:cubicBezTo>
                    <a:pt x="5157" y="38"/>
                    <a:pt x="5131" y="38"/>
                    <a:pt x="5106" y="38"/>
                  </a:cubicBezTo>
                  <a:cubicBezTo>
                    <a:pt x="5132" y="37"/>
                    <a:pt x="5100" y="35"/>
                    <a:pt x="5061" y="34"/>
                  </a:cubicBezTo>
                  <a:cubicBezTo>
                    <a:pt x="5044" y="35"/>
                    <a:pt x="4997" y="34"/>
                    <a:pt x="4969" y="35"/>
                  </a:cubicBezTo>
                  <a:cubicBezTo>
                    <a:pt x="4979" y="37"/>
                    <a:pt x="4954" y="38"/>
                    <a:pt x="5001" y="38"/>
                  </a:cubicBezTo>
                  <a:cubicBezTo>
                    <a:pt x="4984" y="39"/>
                    <a:pt x="4957" y="39"/>
                    <a:pt x="4928" y="38"/>
                  </a:cubicBezTo>
                  <a:cubicBezTo>
                    <a:pt x="4940" y="38"/>
                    <a:pt x="4960" y="38"/>
                    <a:pt x="4959" y="37"/>
                  </a:cubicBezTo>
                  <a:cubicBezTo>
                    <a:pt x="4940" y="35"/>
                    <a:pt x="4917" y="35"/>
                    <a:pt x="4905" y="35"/>
                  </a:cubicBezTo>
                  <a:lnTo>
                    <a:pt x="4876" y="35"/>
                  </a:lnTo>
                  <a:cubicBezTo>
                    <a:pt x="4879" y="35"/>
                    <a:pt x="4881" y="35"/>
                    <a:pt x="4883" y="36"/>
                  </a:cubicBezTo>
                  <a:lnTo>
                    <a:pt x="4851" y="37"/>
                  </a:lnTo>
                  <a:cubicBezTo>
                    <a:pt x="4894" y="36"/>
                    <a:pt x="4871" y="38"/>
                    <a:pt x="4870" y="39"/>
                  </a:cubicBezTo>
                  <a:cubicBezTo>
                    <a:pt x="4871" y="37"/>
                    <a:pt x="4842" y="39"/>
                    <a:pt x="4827" y="39"/>
                  </a:cubicBezTo>
                  <a:lnTo>
                    <a:pt x="4860" y="41"/>
                  </a:lnTo>
                  <a:cubicBezTo>
                    <a:pt x="4844" y="42"/>
                    <a:pt x="4805" y="40"/>
                    <a:pt x="4813" y="42"/>
                  </a:cubicBezTo>
                  <a:cubicBezTo>
                    <a:pt x="4881" y="43"/>
                    <a:pt x="4907" y="42"/>
                    <a:pt x="4969" y="42"/>
                  </a:cubicBezTo>
                  <a:lnTo>
                    <a:pt x="4944" y="40"/>
                  </a:lnTo>
                  <a:cubicBezTo>
                    <a:pt x="5014" y="39"/>
                    <a:pt x="4987" y="43"/>
                    <a:pt x="5065" y="43"/>
                  </a:cubicBezTo>
                  <a:cubicBezTo>
                    <a:pt x="5098" y="41"/>
                    <a:pt x="5183" y="42"/>
                    <a:pt x="5184" y="39"/>
                  </a:cubicBezTo>
                  <a:cubicBezTo>
                    <a:pt x="5174" y="40"/>
                    <a:pt x="5233" y="42"/>
                    <a:pt x="5260" y="40"/>
                  </a:cubicBezTo>
                  <a:cubicBezTo>
                    <a:pt x="5289" y="38"/>
                    <a:pt x="5379" y="37"/>
                    <a:pt x="5352" y="36"/>
                  </a:cubicBezTo>
                  <a:cubicBezTo>
                    <a:pt x="5328" y="36"/>
                    <a:pt x="5295" y="37"/>
                    <a:pt x="5276" y="36"/>
                  </a:cubicBezTo>
                  <a:lnTo>
                    <a:pt x="5322" y="35"/>
                  </a:lnTo>
                  <a:lnTo>
                    <a:pt x="5292" y="33"/>
                  </a:lnTo>
                  <a:cubicBezTo>
                    <a:pt x="5308" y="34"/>
                    <a:pt x="5306" y="32"/>
                    <a:pt x="5299" y="30"/>
                  </a:cubicBezTo>
                  <a:close/>
                  <a:moveTo>
                    <a:pt x="5493" y="27"/>
                  </a:moveTo>
                  <a:lnTo>
                    <a:pt x="5493" y="27"/>
                  </a:lnTo>
                  <a:cubicBezTo>
                    <a:pt x="5524" y="32"/>
                    <a:pt x="5557" y="36"/>
                    <a:pt x="5700" y="35"/>
                  </a:cubicBezTo>
                  <a:lnTo>
                    <a:pt x="5689" y="35"/>
                  </a:lnTo>
                  <a:cubicBezTo>
                    <a:pt x="5761" y="38"/>
                    <a:pt x="5829" y="32"/>
                    <a:pt x="5916" y="35"/>
                  </a:cubicBezTo>
                  <a:cubicBezTo>
                    <a:pt x="5874" y="36"/>
                    <a:pt x="5876" y="36"/>
                    <a:pt x="5829" y="40"/>
                  </a:cubicBezTo>
                  <a:lnTo>
                    <a:pt x="5875" y="39"/>
                  </a:lnTo>
                  <a:cubicBezTo>
                    <a:pt x="5862" y="41"/>
                    <a:pt x="5907" y="40"/>
                    <a:pt x="5941" y="40"/>
                  </a:cubicBezTo>
                  <a:lnTo>
                    <a:pt x="5911" y="43"/>
                  </a:lnTo>
                  <a:cubicBezTo>
                    <a:pt x="5891" y="42"/>
                    <a:pt x="5839" y="42"/>
                    <a:pt x="5841" y="43"/>
                  </a:cubicBezTo>
                  <a:cubicBezTo>
                    <a:pt x="5852" y="42"/>
                    <a:pt x="5772" y="39"/>
                    <a:pt x="5729" y="40"/>
                  </a:cubicBezTo>
                  <a:cubicBezTo>
                    <a:pt x="5733" y="42"/>
                    <a:pt x="5825" y="41"/>
                    <a:pt x="5784" y="44"/>
                  </a:cubicBezTo>
                  <a:cubicBezTo>
                    <a:pt x="5820" y="43"/>
                    <a:pt x="5825" y="45"/>
                    <a:pt x="5862" y="44"/>
                  </a:cubicBezTo>
                  <a:cubicBezTo>
                    <a:pt x="5826" y="45"/>
                    <a:pt x="5853" y="47"/>
                    <a:pt x="5827" y="48"/>
                  </a:cubicBezTo>
                  <a:lnTo>
                    <a:pt x="5888" y="47"/>
                  </a:lnTo>
                  <a:cubicBezTo>
                    <a:pt x="5890" y="48"/>
                    <a:pt x="5798" y="49"/>
                    <a:pt x="5849" y="51"/>
                  </a:cubicBezTo>
                  <a:cubicBezTo>
                    <a:pt x="5874" y="50"/>
                    <a:pt x="5940" y="52"/>
                    <a:pt x="5941" y="49"/>
                  </a:cubicBezTo>
                  <a:lnTo>
                    <a:pt x="5943" y="50"/>
                  </a:lnTo>
                  <a:cubicBezTo>
                    <a:pt x="5989" y="51"/>
                    <a:pt x="5963" y="47"/>
                    <a:pt x="6020" y="48"/>
                  </a:cubicBezTo>
                  <a:cubicBezTo>
                    <a:pt x="6021" y="47"/>
                    <a:pt x="6010" y="47"/>
                    <a:pt x="5989" y="47"/>
                  </a:cubicBezTo>
                  <a:cubicBezTo>
                    <a:pt x="5972" y="47"/>
                    <a:pt x="5969" y="49"/>
                    <a:pt x="5934" y="49"/>
                  </a:cubicBezTo>
                  <a:cubicBezTo>
                    <a:pt x="5918" y="47"/>
                    <a:pt x="5977" y="49"/>
                    <a:pt x="5952" y="46"/>
                  </a:cubicBezTo>
                  <a:cubicBezTo>
                    <a:pt x="5940" y="45"/>
                    <a:pt x="5858" y="48"/>
                    <a:pt x="5884" y="44"/>
                  </a:cubicBezTo>
                  <a:lnTo>
                    <a:pt x="5931" y="45"/>
                  </a:lnTo>
                  <a:cubicBezTo>
                    <a:pt x="5932" y="43"/>
                    <a:pt x="5965" y="43"/>
                    <a:pt x="5964" y="41"/>
                  </a:cubicBezTo>
                  <a:cubicBezTo>
                    <a:pt x="5993" y="40"/>
                    <a:pt x="6019" y="43"/>
                    <a:pt x="6048" y="41"/>
                  </a:cubicBezTo>
                  <a:cubicBezTo>
                    <a:pt x="6060" y="40"/>
                    <a:pt x="6039" y="37"/>
                    <a:pt x="6087" y="38"/>
                  </a:cubicBezTo>
                  <a:cubicBezTo>
                    <a:pt x="6124" y="41"/>
                    <a:pt x="6234" y="41"/>
                    <a:pt x="6276" y="40"/>
                  </a:cubicBezTo>
                  <a:lnTo>
                    <a:pt x="6312" y="39"/>
                  </a:lnTo>
                  <a:cubicBezTo>
                    <a:pt x="6309" y="38"/>
                    <a:pt x="6243" y="39"/>
                    <a:pt x="6266" y="38"/>
                  </a:cubicBezTo>
                  <a:lnTo>
                    <a:pt x="6322" y="37"/>
                  </a:lnTo>
                  <a:lnTo>
                    <a:pt x="6318" y="38"/>
                  </a:lnTo>
                  <a:cubicBezTo>
                    <a:pt x="6337" y="38"/>
                    <a:pt x="6356" y="37"/>
                    <a:pt x="6373" y="37"/>
                  </a:cubicBezTo>
                  <a:cubicBezTo>
                    <a:pt x="6355" y="38"/>
                    <a:pt x="6315" y="38"/>
                    <a:pt x="6323" y="40"/>
                  </a:cubicBezTo>
                  <a:cubicBezTo>
                    <a:pt x="6349" y="40"/>
                    <a:pt x="6353" y="41"/>
                    <a:pt x="6377" y="41"/>
                  </a:cubicBezTo>
                  <a:cubicBezTo>
                    <a:pt x="6372" y="41"/>
                    <a:pt x="6368" y="41"/>
                    <a:pt x="6368" y="41"/>
                  </a:cubicBezTo>
                  <a:cubicBezTo>
                    <a:pt x="6422" y="42"/>
                    <a:pt x="6420" y="39"/>
                    <a:pt x="6433" y="38"/>
                  </a:cubicBezTo>
                  <a:cubicBezTo>
                    <a:pt x="6487" y="36"/>
                    <a:pt x="6379" y="36"/>
                    <a:pt x="6386" y="33"/>
                  </a:cubicBezTo>
                  <a:lnTo>
                    <a:pt x="6543" y="32"/>
                  </a:lnTo>
                  <a:cubicBezTo>
                    <a:pt x="6529" y="33"/>
                    <a:pt x="6516" y="34"/>
                    <a:pt x="6521" y="35"/>
                  </a:cubicBezTo>
                  <a:cubicBezTo>
                    <a:pt x="6559" y="36"/>
                    <a:pt x="6522" y="36"/>
                    <a:pt x="6576" y="36"/>
                  </a:cubicBezTo>
                  <a:cubicBezTo>
                    <a:pt x="6572" y="33"/>
                    <a:pt x="6644" y="35"/>
                    <a:pt x="6682" y="33"/>
                  </a:cubicBezTo>
                  <a:cubicBezTo>
                    <a:pt x="6700" y="34"/>
                    <a:pt x="6704" y="34"/>
                    <a:pt x="6665" y="34"/>
                  </a:cubicBezTo>
                  <a:cubicBezTo>
                    <a:pt x="6669" y="36"/>
                    <a:pt x="6721" y="36"/>
                    <a:pt x="6740" y="36"/>
                  </a:cubicBezTo>
                  <a:lnTo>
                    <a:pt x="6781" y="35"/>
                  </a:lnTo>
                  <a:cubicBezTo>
                    <a:pt x="6765" y="34"/>
                    <a:pt x="6772" y="32"/>
                    <a:pt x="6806" y="32"/>
                  </a:cubicBezTo>
                  <a:lnTo>
                    <a:pt x="6808" y="31"/>
                  </a:lnTo>
                  <a:cubicBezTo>
                    <a:pt x="6752" y="31"/>
                    <a:pt x="6666" y="28"/>
                    <a:pt x="6631" y="30"/>
                  </a:cubicBezTo>
                  <a:lnTo>
                    <a:pt x="6641" y="29"/>
                  </a:lnTo>
                  <a:cubicBezTo>
                    <a:pt x="6577" y="28"/>
                    <a:pt x="6502" y="33"/>
                    <a:pt x="6472" y="29"/>
                  </a:cubicBezTo>
                  <a:cubicBezTo>
                    <a:pt x="6475" y="28"/>
                    <a:pt x="6459" y="29"/>
                    <a:pt x="6460" y="27"/>
                  </a:cubicBezTo>
                  <a:lnTo>
                    <a:pt x="6413" y="28"/>
                  </a:lnTo>
                  <a:lnTo>
                    <a:pt x="6423" y="27"/>
                  </a:lnTo>
                  <a:lnTo>
                    <a:pt x="6343" y="28"/>
                  </a:lnTo>
                  <a:lnTo>
                    <a:pt x="6345" y="27"/>
                  </a:lnTo>
                  <a:lnTo>
                    <a:pt x="6253" y="32"/>
                  </a:lnTo>
                  <a:cubicBezTo>
                    <a:pt x="6253" y="33"/>
                    <a:pt x="6255" y="33"/>
                    <a:pt x="6242" y="34"/>
                  </a:cubicBezTo>
                  <a:cubicBezTo>
                    <a:pt x="6230" y="34"/>
                    <a:pt x="6220" y="34"/>
                    <a:pt x="6211" y="34"/>
                  </a:cubicBezTo>
                  <a:cubicBezTo>
                    <a:pt x="6211" y="34"/>
                    <a:pt x="6211" y="34"/>
                    <a:pt x="6211" y="34"/>
                  </a:cubicBezTo>
                  <a:lnTo>
                    <a:pt x="6211" y="34"/>
                  </a:lnTo>
                  <a:cubicBezTo>
                    <a:pt x="6191" y="34"/>
                    <a:pt x="6178" y="32"/>
                    <a:pt x="6154" y="32"/>
                  </a:cubicBezTo>
                  <a:lnTo>
                    <a:pt x="6229" y="32"/>
                  </a:lnTo>
                  <a:cubicBezTo>
                    <a:pt x="6235" y="30"/>
                    <a:pt x="6228" y="29"/>
                    <a:pt x="6192" y="27"/>
                  </a:cubicBezTo>
                  <a:cubicBezTo>
                    <a:pt x="6207" y="27"/>
                    <a:pt x="6213" y="26"/>
                    <a:pt x="6195" y="26"/>
                  </a:cubicBezTo>
                  <a:cubicBezTo>
                    <a:pt x="6192" y="26"/>
                    <a:pt x="6146" y="27"/>
                    <a:pt x="6163" y="28"/>
                  </a:cubicBezTo>
                  <a:cubicBezTo>
                    <a:pt x="6092" y="29"/>
                    <a:pt x="5978" y="25"/>
                    <a:pt x="5870" y="28"/>
                  </a:cubicBezTo>
                  <a:cubicBezTo>
                    <a:pt x="5947" y="26"/>
                    <a:pt x="5808" y="25"/>
                    <a:pt x="5894" y="25"/>
                  </a:cubicBezTo>
                  <a:cubicBezTo>
                    <a:pt x="5834" y="22"/>
                    <a:pt x="5842" y="27"/>
                    <a:pt x="5781" y="27"/>
                  </a:cubicBezTo>
                  <a:cubicBezTo>
                    <a:pt x="5776" y="26"/>
                    <a:pt x="5814" y="27"/>
                    <a:pt x="5828" y="25"/>
                  </a:cubicBezTo>
                  <a:cubicBezTo>
                    <a:pt x="5727" y="24"/>
                    <a:pt x="5657" y="29"/>
                    <a:pt x="5558" y="29"/>
                  </a:cubicBezTo>
                  <a:lnTo>
                    <a:pt x="5554" y="27"/>
                  </a:lnTo>
                  <a:lnTo>
                    <a:pt x="5493" y="27"/>
                  </a:lnTo>
                  <a:close/>
                  <a:moveTo>
                    <a:pt x="7145" y="32"/>
                  </a:moveTo>
                  <a:lnTo>
                    <a:pt x="7145" y="32"/>
                  </a:lnTo>
                  <a:cubicBezTo>
                    <a:pt x="7151" y="32"/>
                    <a:pt x="7153" y="31"/>
                    <a:pt x="7153" y="31"/>
                  </a:cubicBezTo>
                  <a:cubicBezTo>
                    <a:pt x="7028" y="36"/>
                    <a:pt x="6926" y="37"/>
                    <a:pt x="6859" y="36"/>
                  </a:cubicBezTo>
                  <a:cubicBezTo>
                    <a:pt x="6872" y="38"/>
                    <a:pt x="6932" y="40"/>
                    <a:pt x="6961" y="41"/>
                  </a:cubicBezTo>
                  <a:lnTo>
                    <a:pt x="6936" y="43"/>
                  </a:lnTo>
                  <a:lnTo>
                    <a:pt x="6920" y="41"/>
                  </a:lnTo>
                  <a:lnTo>
                    <a:pt x="6876" y="43"/>
                  </a:lnTo>
                  <a:cubicBezTo>
                    <a:pt x="6888" y="44"/>
                    <a:pt x="6924" y="44"/>
                    <a:pt x="6947" y="45"/>
                  </a:cubicBezTo>
                  <a:lnTo>
                    <a:pt x="7046" y="41"/>
                  </a:lnTo>
                  <a:lnTo>
                    <a:pt x="6986" y="40"/>
                  </a:lnTo>
                  <a:cubicBezTo>
                    <a:pt x="7002" y="40"/>
                    <a:pt x="7082" y="40"/>
                    <a:pt x="7114" y="40"/>
                  </a:cubicBezTo>
                  <a:cubicBezTo>
                    <a:pt x="7115" y="38"/>
                    <a:pt x="7060" y="37"/>
                    <a:pt x="7053" y="39"/>
                  </a:cubicBezTo>
                  <a:cubicBezTo>
                    <a:pt x="7047" y="37"/>
                    <a:pt x="7110" y="38"/>
                    <a:pt x="7070" y="36"/>
                  </a:cubicBezTo>
                  <a:cubicBezTo>
                    <a:pt x="7117" y="34"/>
                    <a:pt x="7193" y="36"/>
                    <a:pt x="7228" y="37"/>
                  </a:cubicBezTo>
                  <a:lnTo>
                    <a:pt x="7234" y="39"/>
                  </a:lnTo>
                  <a:cubicBezTo>
                    <a:pt x="7272" y="41"/>
                    <a:pt x="7260" y="36"/>
                    <a:pt x="7305" y="38"/>
                  </a:cubicBezTo>
                  <a:cubicBezTo>
                    <a:pt x="7249" y="38"/>
                    <a:pt x="7315" y="41"/>
                    <a:pt x="7270" y="41"/>
                  </a:cubicBezTo>
                  <a:cubicBezTo>
                    <a:pt x="7284" y="42"/>
                    <a:pt x="7270" y="44"/>
                    <a:pt x="7315" y="44"/>
                  </a:cubicBezTo>
                  <a:cubicBezTo>
                    <a:pt x="7352" y="40"/>
                    <a:pt x="7362" y="46"/>
                    <a:pt x="7398" y="43"/>
                  </a:cubicBezTo>
                  <a:cubicBezTo>
                    <a:pt x="7421" y="44"/>
                    <a:pt x="7372" y="45"/>
                    <a:pt x="7418" y="46"/>
                  </a:cubicBezTo>
                  <a:cubicBezTo>
                    <a:pt x="7472" y="44"/>
                    <a:pt x="7469" y="43"/>
                    <a:pt x="7472" y="40"/>
                  </a:cubicBezTo>
                  <a:cubicBezTo>
                    <a:pt x="7422" y="39"/>
                    <a:pt x="7416" y="43"/>
                    <a:pt x="7375" y="42"/>
                  </a:cubicBezTo>
                  <a:lnTo>
                    <a:pt x="7456" y="38"/>
                  </a:lnTo>
                  <a:cubicBezTo>
                    <a:pt x="7441" y="38"/>
                    <a:pt x="7430" y="38"/>
                    <a:pt x="7421" y="38"/>
                  </a:cubicBezTo>
                  <a:cubicBezTo>
                    <a:pt x="7437" y="38"/>
                    <a:pt x="7451" y="37"/>
                    <a:pt x="7463" y="36"/>
                  </a:cubicBezTo>
                  <a:lnTo>
                    <a:pt x="7482" y="35"/>
                  </a:lnTo>
                  <a:cubicBezTo>
                    <a:pt x="7436" y="35"/>
                    <a:pt x="7395" y="35"/>
                    <a:pt x="7388" y="34"/>
                  </a:cubicBezTo>
                  <a:lnTo>
                    <a:pt x="7394" y="32"/>
                  </a:lnTo>
                  <a:cubicBezTo>
                    <a:pt x="7378" y="31"/>
                    <a:pt x="7352" y="32"/>
                    <a:pt x="7339" y="33"/>
                  </a:cubicBezTo>
                  <a:cubicBezTo>
                    <a:pt x="7299" y="33"/>
                    <a:pt x="7258" y="34"/>
                    <a:pt x="7249" y="33"/>
                  </a:cubicBezTo>
                  <a:lnTo>
                    <a:pt x="7264" y="32"/>
                  </a:lnTo>
                  <a:lnTo>
                    <a:pt x="7145" y="32"/>
                  </a:lnTo>
                  <a:close/>
                  <a:moveTo>
                    <a:pt x="7784" y="39"/>
                  </a:moveTo>
                  <a:lnTo>
                    <a:pt x="7784" y="39"/>
                  </a:lnTo>
                  <a:lnTo>
                    <a:pt x="7795" y="40"/>
                  </a:lnTo>
                  <a:lnTo>
                    <a:pt x="7764" y="41"/>
                  </a:lnTo>
                  <a:cubicBezTo>
                    <a:pt x="7709" y="41"/>
                    <a:pt x="7664" y="37"/>
                    <a:pt x="7614" y="40"/>
                  </a:cubicBezTo>
                  <a:cubicBezTo>
                    <a:pt x="7591" y="39"/>
                    <a:pt x="7578" y="37"/>
                    <a:pt x="7566" y="36"/>
                  </a:cubicBezTo>
                  <a:lnTo>
                    <a:pt x="7597" y="36"/>
                  </a:lnTo>
                  <a:cubicBezTo>
                    <a:pt x="7737" y="32"/>
                    <a:pt x="7670" y="41"/>
                    <a:pt x="7784" y="39"/>
                  </a:cubicBezTo>
                  <a:close/>
                  <a:moveTo>
                    <a:pt x="4385" y="43"/>
                  </a:moveTo>
                  <a:lnTo>
                    <a:pt x="4385" y="43"/>
                  </a:lnTo>
                  <a:cubicBezTo>
                    <a:pt x="4401" y="40"/>
                    <a:pt x="4455" y="40"/>
                    <a:pt x="4458" y="38"/>
                  </a:cubicBezTo>
                  <a:cubicBezTo>
                    <a:pt x="4462" y="37"/>
                    <a:pt x="4450" y="37"/>
                    <a:pt x="4437" y="37"/>
                  </a:cubicBezTo>
                  <a:lnTo>
                    <a:pt x="4392" y="36"/>
                  </a:lnTo>
                  <a:cubicBezTo>
                    <a:pt x="4391" y="37"/>
                    <a:pt x="4388" y="37"/>
                    <a:pt x="4383" y="37"/>
                  </a:cubicBezTo>
                  <a:cubicBezTo>
                    <a:pt x="4399" y="38"/>
                    <a:pt x="4409" y="38"/>
                    <a:pt x="4403" y="40"/>
                  </a:cubicBezTo>
                  <a:cubicBezTo>
                    <a:pt x="4362" y="37"/>
                    <a:pt x="4366" y="42"/>
                    <a:pt x="4322" y="42"/>
                  </a:cubicBezTo>
                  <a:cubicBezTo>
                    <a:pt x="4308" y="43"/>
                    <a:pt x="4371" y="43"/>
                    <a:pt x="4385" y="43"/>
                  </a:cubicBezTo>
                  <a:close/>
                  <a:moveTo>
                    <a:pt x="4129" y="37"/>
                  </a:moveTo>
                  <a:lnTo>
                    <a:pt x="4129" y="37"/>
                  </a:lnTo>
                  <a:lnTo>
                    <a:pt x="4138" y="35"/>
                  </a:lnTo>
                  <a:lnTo>
                    <a:pt x="4112" y="35"/>
                  </a:lnTo>
                  <a:cubicBezTo>
                    <a:pt x="4115" y="36"/>
                    <a:pt x="4118" y="37"/>
                    <a:pt x="4129" y="37"/>
                  </a:cubicBezTo>
                  <a:close/>
                  <a:moveTo>
                    <a:pt x="4049" y="35"/>
                  </a:moveTo>
                  <a:lnTo>
                    <a:pt x="4049" y="35"/>
                  </a:lnTo>
                  <a:lnTo>
                    <a:pt x="4053" y="35"/>
                  </a:lnTo>
                  <a:lnTo>
                    <a:pt x="4025" y="34"/>
                  </a:lnTo>
                  <a:cubicBezTo>
                    <a:pt x="4029" y="35"/>
                    <a:pt x="4036" y="35"/>
                    <a:pt x="4049" y="35"/>
                  </a:cubicBezTo>
                  <a:close/>
                  <a:moveTo>
                    <a:pt x="4812" y="35"/>
                  </a:moveTo>
                  <a:lnTo>
                    <a:pt x="4812" y="35"/>
                  </a:lnTo>
                  <a:cubicBezTo>
                    <a:pt x="4808" y="35"/>
                    <a:pt x="4804" y="35"/>
                    <a:pt x="4802" y="35"/>
                  </a:cubicBezTo>
                  <a:lnTo>
                    <a:pt x="4812" y="35"/>
                  </a:lnTo>
                  <a:close/>
                  <a:moveTo>
                    <a:pt x="4778" y="37"/>
                  </a:moveTo>
                  <a:lnTo>
                    <a:pt x="4778" y="37"/>
                  </a:lnTo>
                  <a:cubicBezTo>
                    <a:pt x="4817" y="38"/>
                    <a:pt x="4808" y="37"/>
                    <a:pt x="4814" y="36"/>
                  </a:cubicBezTo>
                  <a:lnTo>
                    <a:pt x="4773" y="36"/>
                  </a:lnTo>
                  <a:cubicBezTo>
                    <a:pt x="4778" y="36"/>
                    <a:pt x="4781" y="37"/>
                    <a:pt x="4778" y="37"/>
                  </a:cubicBezTo>
                  <a:close/>
                  <a:moveTo>
                    <a:pt x="4729" y="29"/>
                  </a:moveTo>
                  <a:lnTo>
                    <a:pt x="4729" y="29"/>
                  </a:lnTo>
                  <a:lnTo>
                    <a:pt x="4523" y="28"/>
                  </a:lnTo>
                  <a:cubicBezTo>
                    <a:pt x="4643" y="33"/>
                    <a:pt x="4728" y="36"/>
                    <a:pt x="4527" y="37"/>
                  </a:cubicBezTo>
                  <a:lnTo>
                    <a:pt x="4514" y="37"/>
                  </a:lnTo>
                  <a:cubicBezTo>
                    <a:pt x="4540" y="38"/>
                    <a:pt x="4586" y="38"/>
                    <a:pt x="4628" y="37"/>
                  </a:cubicBezTo>
                  <a:cubicBezTo>
                    <a:pt x="4662" y="35"/>
                    <a:pt x="4773" y="29"/>
                    <a:pt x="4772" y="28"/>
                  </a:cubicBezTo>
                  <a:cubicBezTo>
                    <a:pt x="4760" y="27"/>
                    <a:pt x="4742" y="28"/>
                    <a:pt x="4720" y="28"/>
                  </a:cubicBezTo>
                  <a:lnTo>
                    <a:pt x="4729" y="29"/>
                  </a:lnTo>
                  <a:close/>
                  <a:moveTo>
                    <a:pt x="348" y="40"/>
                  </a:moveTo>
                  <a:lnTo>
                    <a:pt x="348" y="40"/>
                  </a:lnTo>
                  <a:cubicBezTo>
                    <a:pt x="352" y="40"/>
                    <a:pt x="354" y="40"/>
                    <a:pt x="356" y="40"/>
                  </a:cubicBezTo>
                  <a:cubicBezTo>
                    <a:pt x="354" y="40"/>
                    <a:pt x="356" y="40"/>
                    <a:pt x="348" y="40"/>
                  </a:cubicBezTo>
                  <a:close/>
                  <a:moveTo>
                    <a:pt x="3713" y="39"/>
                  </a:moveTo>
                  <a:lnTo>
                    <a:pt x="3713" y="39"/>
                  </a:lnTo>
                  <a:lnTo>
                    <a:pt x="3699" y="40"/>
                  </a:lnTo>
                  <a:lnTo>
                    <a:pt x="3706" y="39"/>
                  </a:lnTo>
                  <a:lnTo>
                    <a:pt x="3671" y="39"/>
                  </a:lnTo>
                  <a:lnTo>
                    <a:pt x="3656" y="39"/>
                  </a:lnTo>
                  <a:cubicBezTo>
                    <a:pt x="3658" y="39"/>
                    <a:pt x="3660" y="39"/>
                    <a:pt x="3661" y="39"/>
                  </a:cubicBezTo>
                  <a:lnTo>
                    <a:pt x="3650" y="38"/>
                  </a:lnTo>
                  <a:cubicBezTo>
                    <a:pt x="3622" y="40"/>
                    <a:pt x="3552" y="42"/>
                    <a:pt x="3532" y="43"/>
                  </a:cubicBezTo>
                  <a:cubicBezTo>
                    <a:pt x="3505" y="44"/>
                    <a:pt x="3473" y="44"/>
                    <a:pt x="3452" y="44"/>
                  </a:cubicBezTo>
                  <a:cubicBezTo>
                    <a:pt x="3471" y="44"/>
                    <a:pt x="3496" y="44"/>
                    <a:pt x="3489" y="43"/>
                  </a:cubicBezTo>
                  <a:cubicBezTo>
                    <a:pt x="3450" y="42"/>
                    <a:pt x="3431" y="39"/>
                    <a:pt x="3365" y="41"/>
                  </a:cubicBezTo>
                  <a:lnTo>
                    <a:pt x="3404" y="41"/>
                  </a:lnTo>
                  <a:lnTo>
                    <a:pt x="3316" y="45"/>
                  </a:lnTo>
                  <a:cubicBezTo>
                    <a:pt x="3286" y="44"/>
                    <a:pt x="3360" y="43"/>
                    <a:pt x="3372" y="42"/>
                  </a:cubicBezTo>
                  <a:cubicBezTo>
                    <a:pt x="3304" y="44"/>
                    <a:pt x="3247" y="39"/>
                    <a:pt x="3216" y="42"/>
                  </a:cubicBezTo>
                  <a:cubicBezTo>
                    <a:pt x="3211" y="40"/>
                    <a:pt x="3204" y="37"/>
                    <a:pt x="3159" y="37"/>
                  </a:cubicBezTo>
                  <a:cubicBezTo>
                    <a:pt x="3191" y="40"/>
                    <a:pt x="3132" y="39"/>
                    <a:pt x="3159" y="41"/>
                  </a:cubicBezTo>
                  <a:cubicBezTo>
                    <a:pt x="3143" y="42"/>
                    <a:pt x="3109" y="41"/>
                    <a:pt x="3106" y="42"/>
                  </a:cubicBezTo>
                  <a:lnTo>
                    <a:pt x="3110" y="41"/>
                  </a:lnTo>
                  <a:cubicBezTo>
                    <a:pt x="3034" y="38"/>
                    <a:pt x="3009" y="43"/>
                    <a:pt x="2976" y="45"/>
                  </a:cubicBezTo>
                  <a:cubicBezTo>
                    <a:pt x="2885" y="46"/>
                    <a:pt x="2843" y="45"/>
                    <a:pt x="2768" y="45"/>
                  </a:cubicBezTo>
                  <a:cubicBezTo>
                    <a:pt x="2765" y="44"/>
                    <a:pt x="2745" y="40"/>
                    <a:pt x="2715" y="40"/>
                  </a:cubicBezTo>
                  <a:cubicBezTo>
                    <a:pt x="2701" y="42"/>
                    <a:pt x="2633" y="43"/>
                    <a:pt x="2626" y="45"/>
                  </a:cubicBezTo>
                  <a:cubicBezTo>
                    <a:pt x="2680" y="46"/>
                    <a:pt x="2670" y="43"/>
                    <a:pt x="2702" y="43"/>
                  </a:cubicBezTo>
                  <a:cubicBezTo>
                    <a:pt x="2729" y="45"/>
                    <a:pt x="2705" y="45"/>
                    <a:pt x="2741" y="46"/>
                  </a:cubicBezTo>
                  <a:cubicBezTo>
                    <a:pt x="2712" y="46"/>
                    <a:pt x="2608" y="48"/>
                    <a:pt x="2576" y="46"/>
                  </a:cubicBezTo>
                  <a:lnTo>
                    <a:pt x="2587" y="45"/>
                  </a:lnTo>
                  <a:cubicBezTo>
                    <a:pt x="2536" y="44"/>
                    <a:pt x="2526" y="39"/>
                    <a:pt x="2441" y="42"/>
                  </a:cubicBezTo>
                  <a:lnTo>
                    <a:pt x="2400" y="43"/>
                  </a:lnTo>
                  <a:cubicBezTo>
                    <a:pt x="2402" y="43"/>
                    <a:pt x="2402" y="43"/>
                    <a:pt x="2403" y="43"/>
                  </a:cubicBezTo>
                  <a:cubicBezTo>
                    <a:pt x="2336" y="43"/>
                    <a:pt x="2354" y="40"/>
                    <a:pt x="2280" y="42"/>
                  </a:cubicBezTo>
                  <a:cubicBezTo>
                    <a:pt x="2286" y="42"/>
                    <a:pt x="2283" y="42"/>
                    <a:pt x="2288" y="42"/>
                  </a:cubicBezTo>
                  <a:cubicBezTo>
                    <a:pt x="2246" y="40"/>
                    <a:pt x="2204" y="43"/>
                    <a:pt x="2172" y="44"/>
                  </a:cubicBezTo>
                  <a:cubicBezTo>
                    <a:pt x="2153" y="42"/>
                    <a:pt x="2177" y="42"/>
                    <a:pt x="2189" y="40"/>
                  </a:cubicBezTo>
                  <a:cubicBezTo>
                    <a:pt x="2115" y="40"/>
                    <a:pt x="2035" y="43"/>
                    <a:pt x="1989" y="45"/>
                  </a:cubicBezTo>
                  <a:lnTo>
                    <a:pt x="1941" y="44"/>
                  </a:lnTo>
                  <a:cubicBezTo>
                    <a:pt x="1969" y="43"/>
                    <a:pt x="2004" y="41"/>
                    <a:pt x="1995" y="40"/>
                  </a:cubicBezTo>
                  <a:cubicBezTo>
                    <a:pt x="1969" y="41"/>
                    <a:pt x="1974" y="42"/>
                    <a:pt x="1937" y="41"/>
                  </a:cubicBezTo>
                  <a:cubicBezTo>
                    <a:pt x="1943" y="40"/>
                    <a:pt x="1959" y="39"/>
                    <a:pt x="1976" y="37"/>
                  </a:cubicBezTo>
                  <a:cubicBezTo>
                    <a:pt x="1900" y="35"/>
                    <a:pt x="1959" y="42"/>
                    <a:pt x="1905" y="38"/>
                  </a:cubicBezTo>
                  <a:cubicBezTo>
                    <a:pt x="1881" y="38"/>
                    <a:pt x="1867" y="40"/>
                    <a:pt x="1865" y="41"/>
                  </a:cubicBezTo>
                  <a:lnTo>
                    <a:pt x="1821" y="39"/>
                  </a:lnTo>
                  <a:cubicBezTo>
                    <a:pt x="1816" y="41"/>
                    <a:pt x="1762" y="41"/>
                    <a:pt x="1727" y="42"/>
                  </a:cubicBezTo>
                  <a:cubicBezTo>
                    <a:pt x="1722" y="42"/>
                    <a:pt x="1755" y="44"/>
                    <a:pt x="1769" y="43"/>
                  </a:cubicBezTo>
                  <a:cubicBezTo>
                    <a:pt x="1766" y="44"/>
                    <a:pt x="1728" y="45"/>
                    <a:pt x="1704" y="45"/>
                  </a:cubicBezTo>
                  <a:cubicBezTo>
                    <a:pt x="1695" y="41"/>
                    <a:pt x="1546" y="46"/>
                    <a:pt x="1574" y="41"/>
                  </a:cubicBezTo>
                  <a:cubicBezTo>
                    <a:pt x="1466" y="42"/>
                    <a:pt x="1313" y="43"/>
                    <a:pt x="1241" y="44"/>
                  </a:cubicBezTo>
                  <a:cubicBezTo>
                    <a:pt x="1218" y="43"/>
                    <a:pt x="1170" y="43"/>
                    <a:pt x="1198" y="41"/>
                  </a:cubicBezTo>
                  <a:cubicBezTo>
                    <a:pt x="1111" y="41"/>
                    <a:pt x="1066" y="45"/>
                    <a:pt x="979" y="44"/>
                  </a:cubicBezTo>
                  <a:cubicBezTo>
                    <a:pt x="972" y="44"/>
                    <a:pt x="1018" y="44"/>
                    <a:pt x="1015" y="43"/>
                  </a:cubicBezTo>
                  <a:cubicBezTo>
                    <a:pt x="958" y="44"/>
                    <a:pt x="912" y="41"/>
                    <a:pt x="824" y="42"/>
                  </a:cubicBezTo>
                  <a:cubicBezTo>
                    <a:pt x="839" y="42"/>
                    <a:pt x="843" y="41"/>
                    <a:pt x="845" y="41"/>
                  </a:cubicBezTo>
                  <a:cubicBezTo>
                    <a:pt x="847" y="41"/>
                    <a:pt x="809" y="42"/>
                    <a:pt x="786" y="43"/>
                  </a:cubicBezTo>
                  <a:cubicBezTo>
                    <a:pt x="773" y="42"/>
                    <a:pt x="803" y="42"/>
                    <a:pt x="796" y="42"/>
                  </a:cubicBezTo>
                  <a:cubicBezTo>
                    <a:pt x="626" y="40"/>
                    <a:pt x="496" y="45"/>
                    <a:pt x="327" y="44"/>
                  </a:cubicBezTo>
                  <a:cubicBezTo>
                    <a:pt x="376" y="44"/>
                    <a:pt x="394" y="42"/>
                    <a:pt x="394" y="41"/>
                  </a:cubicBezTo>
                  <a:lnTo>
                    <a:pt x="347" y="41"/>
                  </a:lnTo>
                  <a:cubicBezTo>
                    <a:pt x="329" y="42"/>
                    <a:pt x="293" y="42"/>
                    <a:pt x="263" y="43"/>
                  </a:cubicBezTo>
                  <a:cubicBezTo>
                    <a:pt x="260" y="42"/>
                    <a:pt x="245" y="42"/>
                    <a:pt x="260" y="41"/>
                  </a:cubicBezTo>
                  <a:cubicBezTo>
                    <a:pt x="167" y="38"/>
                    <a:pt x="114" y="45"/>
                    <a:pt x="0" y="44"/>
                  </a:cubicBezTo>
                  <a:lnTo>
                    <a:pt x="138" y="39"/>
                  </a:lnTo>
                  <a:lnTo>
                    <a:pt x="104" y="37"/>
                  </a:lnTo>
                  <a:lnTo>
                    <a:pt x="165" y="35"/>
                  </a:lnTo>
                  <a:cubicBezTo>
                    <a:pt x="129" y="33"/>
                    <a:pt x="97" y="36"/>
                    <a:pt x="92" y="34"/>
                  </a:cubicBezTo>
                  <a:cubicBezTo>
                    <a:pt x="100" y="34"/>
                    <a:pt x="119" y="34"/>
                    <a:pt x="119" y="33"/>
                  </a:cubicBezTo>
                  <a:cubicBezTo>
                    <a:pt x="84" y="32"/>
                    <a:pt x="82" y="34"/>
                    <a:pt x="55" y="34"/>
                  </a:cubicBezTo>
                  <a:cubicBezTo>
                    <a:pt x="125" y="30"/>
                    <a:pt x="260" y="31"/>
                    <a:pt x="333" y="30"/>
                  </a:cubicBezTo>
                  <a:cubicBezTo>
                    <a:pt x="345" y="30"/>
                    <a:pt x="324" y="31"/>
                    <a:pt x="322" y="31"/>
                  </a:cubicBezTo>
                  <a:cubicBezTo>
                    <a:pt x="351" y="31"/>
                    <a:pt x="369" y="32"/>
                    <a:pt x="407" y="32"/>
                  </a:cubicBezTo>
                  <a:cubicBezTo>
                    <a:pt x="430" y="30"/>
                    <a:pt x="389" y="30"/>
                    <a:pt x="371" y="30"/>
                  </a:cubicBezTo>
                  <a:cubicBezTo>
                    <a:pt x="373" y="29"/>
                    <a:pt x="382" y="29"/>
                    <a:pt x="403" y="29"/>
                  </a:cubicBezTo>
                  <a:cubicBezTo>
                    <a:pt x="408" y="31"/>
                    <a:pt x="516" y="30"/>
                    <a:pt x="543" y="32"/>
                  </a:cubicBezTo>
                  <a:cubicBezTo>
                    <a:pt x="653" y="32"/>
                    <a:pt x="525" y="27"/>
                    <a:pt x="633" y="28"/>
                  </a:cubicBezTo>
                  <a:lnTo>
                    <a:pt x="665" y="30"/>
                  </a:lnTo>
                  <a:cubicBezTo>
                    <a:pt x="727" y="29"/>
                    <a:pt x="808" y="27"/>
                    <a:pt x="878" y="28"/>
                  </a:cubicBezTo>
                  <a:lnTo>
                    <a:pt x="864" y="28"/>
                  </a:lnTo>
                  <a:cubicBezTo>
                    <a:pt x="854" y="29"/>
                    <a:pt x="870" y="29"/>
                    <a:pt x="877" y="30"/>
                  </a:cubicBezTo>
                  <a:cubicBezTo>
                    <a:pt x="931" y="31"/>
                    <a:pt x="979" y="28"/>
                    <a:pt x="1011" y="30"/>
                  </a:cubicBezTo>
                  <a:cubicBezTo>
                    <a:pt x="1072" y="28"/>
                    <a:pt x="1173" y="26"/>
                    <a:pt x="1243" y="25"/>
                  </a:cubicBezTo>
                  <a:cubicBezTo>
                    <a:pt x="1262" y="28"/>
                    <a:pt x="1152" y="28"/>
                    <a:pt x="1123" y="30"/>
                  </a:cubicBezTo>
                  <a:lnTo>
                    <a:pt x="1187" y="30"/>
                  </a:lnTo>
                  <a:cubicBezTo>
                    <a:pt x="1147" y="30"/>
                    <a:pt x="1132" y="31"/>
                    <a:pt x="1108" y="32"/>
                  </a:cubicBezTo>
                  <a:cubicBezTo>
                    <a:pt x="1164" y="33"/>
                    <a:pt x="1182" y="30"/>
                    <a:pt x="1235" y="30"/>
                  </a:cubicBezTo>
                  <a:cubicBezTo>
                    <a:pt x="1231" y="30"/>
                    <a:pt x="1238" y="31"/>
                    <a:pt x="1262" y="31"/>
                  </a:cubicBezTo>
                  <a:lnTo>
                    <a:pt x="1269" y="29"/>
                  </a:lnTo>
                  <a:cubicBezTo>
                    <a:pt x="1269" y="29"/>
                    <a:pt x="1272" y="29"/>
                    <a:pt x="1280" y="29"/>
                  </a:cubicBezTo>
                  <a:lnTo>
                    <a:pt x="1373" y="28"/>
                  </a:lnTo>
                  <a:cubicBezTo>
                    <a:pt x="1353" y="27"/>
                    <a:pt x="1352" y="26"/>
                    <a:pt x="1328" y="26"/>
                  </a:cubicBezTo>
                  <a:cubicBezTo>
                    <a:pt x="1337" y="27"/>
                    <a:pt x="1316" y="27"/>
                    <a:pt x="1292" y="27"/>
                  </a:cubicBezTo>
                  <a:cubicBezTo>
                    <a:pt x="1313" y="26"/>
                    <a:pt x="1269" y="26"/>
                    <a:pt x="1269" y="25"/>
                  </a:cubicBezTo>
                  <a:cubicBezTo>
                    <a:pt x="1318" y="25"/>
                    <a:pt x="1377" y="25"/>
                    <a:pt x="1409" y="24"/>
                  </a:cubicBezTo>
                  <a:lnTo>
                    <a:pt x="1419" y="26"/>
                  </a:lnTo>
                  <a:lnTo>
                    <a:pt x="1546" y="26"/>
                  </a:lnTo>
                  <a:lnTo>
                    <a:pt x="1536" y="27"/>
                  </a:lnTo>
                  <a:cubicBezTo>
                    <a:pt x="1591" y="27"/>
                    <a:pt x="1646" y="26"/>
                    <a:pt x="1695" y="28"/>
                  </a:cubicBezTo>
                  <a:cubicBezTo>
                    <a:pt x="1745" y="26"/>
                    <a:pt x="1807" y="24"/>
                    <a:pt x="1848" y="22"/>
                  </a:cubicBezTo>
                  <a:cubicBezTo>
                    <a:pt x="1869" y="20"/>
                    <a:pt x="1993" y="25"/>
                    <a:pt x="2049" y="21"/>
                  </a:cubicBezTo>
                  <a:cubicBezTo>
                    <a:pt x="2052" y="22"/>
                    <a:pt x="2010" y="23"/>
                    <a:pt x="1991" y="24"/>
                  </a:cubicBezTo>
                  <a:cubicBezTo>
                    <a:pt x="2028" y="24"/>
                    <a:pt x="2058" y="22"/>
                    <a:pt x="2070" y="24"/>
                  </a:cubicBezTo>
                  <a:cubicBezTo>
                    <a:pt x="1986" y="23"/>
                    <a:pt x="2074" y="26"/>
                    <a:pt x="2037" y="27"/>
                  </a:cubicBezTo>
                  <a:cubicBezTo>
                    <a:pt x="2076" y="27"/>
                    <a:pt x="2117" y="26"/>
                    <a:pt x="2136" y="25"/>
                  </a:cubicBezTo>
                  <a:cubicBezTo>
                    <a:pt x="2073" y="25"/>
                    <a:pt x="2158" y="22"/>
                    <a:pt x="2094" y="23"/>
                  </a:cubicBezTo>
                  <a:cubicBezTo>
                    <a:pt x="2144" y="21"/>
                    <a:pt x="2211" y="20"/>
                    <a:pt x="2270" y="21"/>
                  </a:cubicBezTo>
                  <a:cubicBezTo>
                    <a:pt x="2270" y="22"/>
                    <a:pt x="2277" y="22"/>
                    <a:pt x="2299" y="23"/>
                  </a:cubicBezTo>
                  <a:lnTo>
                    <a:pt x="2317" y="21"/>
                  </a:lnTo>
                  <a:cubicBezTo>
                    <a:pt x="2344" y="21"/>
                    <a:pt x="2263" y="23"/>
                    <a:pt x="2319" y="23"/>
                  </a:cubicBezTo>
                  <a:cubicBezTo>
                    <a:pt x="2376" y="21"/>
                    <a:pt x="2491" y="25"/>
                    <a:pt x="2516" y="20"/>
                  </a:cubicBezTo>
                  <a:cubicBezTo>
                    <a:pt x="2560" y="22"/>
                    <a:pt x="2433" y="22"/>
                    <a:pt x="2499" y="24"/>
                  </a:cubicBezTo>
                  <a:cubicBezTo>
                    <a:pt x="2461" y="26"/>
                    <a:pt x="2408" y="24"/>
                    <a:pt x="2396" y="26"/>
                  </a:cubicBezTo>
                  <a:cubicBezTo>
                    <a:pt x="2433" y="26"/>
                    <a:pt x="2409" y="28"/>
                    <a:pt x="2433" y="28"/>
                  </a:cubicBezTo>
                  <a:lnTo>
                    <a:pt x="2475" y="27"/>
                  </a:lnTo>
                  <a:lnTo>
                    <a:pt x="2466" y="27"/>
                  </a:lnTo>
                  <a:cubicBezTo>
                    <a:pt x="2536" y="24"/>
                    <a:pt x="2647" y="25"/>
                    <a:pt x="2737" y="25"/>
                  </a:cubicBezTo>
                  <a:cubicBezTo>
                    <a:pt x="2812" y="22"/>
                    <a:pt x="2865" y="19"/>
                    <a:pt x="2956" y="19"/>
                  </a:cubicBezTo>
                  <a:cubicBezTo>
                    <a:pt x="2929" y="20"/>
                    <a:pt x="3031" y="20"/>
                    <a:pt x="2974" y="23"/>
                  </a:cubicBezTo>
                  <a:cubicBezTo>
                    <a:pt x="3016" y="24"/>
                    <a:pt x="3058" y="22"/>
                    <a:pt x="3058" y="21"/>
                  </a:cubicBezTo>
                  <a:cubicBezTo>
                    <a:pt x="3021" y="21"/>
                    <a:pt x="3045" y="21"/>
                    <a:pt x="3014" y="21"/>
                  </a:cubicBezTo>
                  <a:cubicBezTo>
                    <a:pt x="3035" y="19"/>
                    <a:pt x="3084" y="19"/>
                    <a:pt x="3104" y="20"/>
                  </a:cubicBezTo>
                  <a:cubicBezTo>
                    <a:pt x="3094" y="20"/>
                    <a:pt x="3098" y="20"/>
                    <a:pt x="3096" y="21"/>
                  </a:cubicBezTo>
                  <a:cubicBezTo>
                    <a:pt x="3140" y="21"/>
                    <a:pt x="3117" y="19"/>
                    <a:pt x="3149" y="19"/>
                  </a:cubicBezTo>
                  <a:cubicBezTo>
                    <a:pt x="3159" y="20"/>
                    <a:pt x="3220" y="19"/>
                    <a:pt x="3249" y="20"/>
                  </a:cubicBezTo>
                  <a:lnTo>
                    <a:pt x="3291" y="17"/>
                  </a:lnTo>
                  <a:cubicBezTo>
                    <a:pt x="3268" y="19"/>
                    <a:pt x="3332" y="18"/>
                    <a:pt x="3338" y="19"/>
                  </a:cubicBezTo>
                  <a:cubicBezTo>
                    <a:pt x="3369" y="18"/>
                    <a:pt x="3394" y="16"/>
                    <a:pt x="3440" y="16"/>
                  </a:cubicBezTo>
                  <a:cubicBezTo>
                    <a:pt x="3421" y="17"/>
                    <a:pt x="3483" y="17"/>
                    <a:pt x="3483" y="19"/>
                  </a:cubicBezTo>
                  <a:cubicBezTo>
                    <a:pt x="3562" y="21"/>
                    <a:pt x="3614" y="14"/>
                    <a:pt x="3689" y="17"/>
                  </a:cubicBezTo>
                  <a:cubicBezTo>
                    <a:pt x="3687" y="17"/>
                    <a:pt x="3672" y="18"/>
                    <a:pt x="3694" y="19"/>
                  </a:cubicBezTo>
                  <a:cubicBezTo>
                    <a:pt x="3711" y="18"/>
                    <a:pt x="3741" y="18"/>
                    <a:pt x="3760" y="18"/>
                  </a:cubicBezTo>
                  <a:lnTo>
                    <a:pt x="3759" y="18"/>
                  </a:lnTo>
                  <a:lnTo>
                    <a:pt x="3760" y="18"/>
                  </a:lnTo>
                  <a:cubicBezTo>
                    <a:pt x="3769" y="18"/>
                    <a:pt x="3775" y="18"/>
                    <a:pt x="3775" y="17"/>
                  </a:cubicBezTo>
                  <a:cubicBezTo>
                    <a:pt x="3807" y="15"/>
                    <a:pt x="3823" y="14"/>
                    <a:pt x="3885" y="12"/>
                  </a:cubicBezTo>
                  <a:cubicBezTo>
                    <a:pt x="3881" y="10"/>
                    <a:pt x="3828" y="11"/>
                    <a:pt x="3805" y="12"/>
                  </a:cubicBezTo>
                  <a:lnTo>
                    <a:pt x="3786" y="14"/>
                  </a:lnTo>
                  <a:cubicBezTo>
                    <a:pt x="3767" y="11"/>
                    <a:pt x="3730" y="14"/>
                    <a:pt x="3715" y="13"/>
                  </a:cubicBezTo>
                  <a:cubicBezTo>
                    <a:pt x="3753" y="10"/>
                    <a:pt x="3860" y="11"/>
                    <a:pt x="3924" y="8"/>
                  </a:cubicBezTo>
                  <a:cubicBezTo>
                    <a:pt x="3885" y="6"/>
                    <a:pt x="3800" y="5"/>
                    <a:pt x="3725" y="6"/>
                  </a:cubicBezTo>
                  <a:lnTo>
                    <a:pt x="3758" y="7"/>
                  </a:lnTo>
                  <a:lnTo>
                    <a:pt x="3719" y="7"/>
                  </a:lnTo>
                  <a:lnTo>
                    <a:pt x="3757" y="9"/>
                  </a:lnTo>
                  <a:lnTo>
                    <a:pt x="3654" y="9"/>
                  </a:lnTo>
                  <a:cubicBezTo>
                    <a:pt x="3693" y="9"/>
                    <a:pt x="3709" y="12"/>
                    <a:pt x="3687" y="11"/>
                  </a:cubicBezTo>
                  <a:cubicBezTo>
                    <a:pt x="3643" y="10"/>
                    <a:pt x="3641" y="13"/>
                    <a:pt x="3608" y="13"/>
                  </a:cubicBezTo>
                  <a:cubicBezTo>
                    <a:pt x="3626" y="13"/>
                    <a:pt x="3650" y="13"/>
                    <a:pt x="3635" y="14"/>
                  </a:cubicBezTo>
                  <a:cubicBezTo>
                    <a:pt x="3569" y="12"/>
                    <a:pt x="3551" y="13"/>
                    <a:pt x="3492" y="11"/>
                  </a:cubicBezTo>
                  <a:cubicBezTo>
                    <a:pt x="3499" y="14"/>
                    <a:pt x="3417" y="11"/>
                    <a:pt x="3408" y="14"/>
                  </a:cubicBezTo>
                  <a:lnTo>
                    <a:pt x="3436" y="14"/>
                  </a:lnTo>
                  <a:lnTo>
                    <a:pt x="3377" y="16"/>
                  </a:lnTo>
                  <a:cubicBezTo>
                    <a:pt x="3323" y="14"/>
                    <a:pt x="3425" y="14"/>
                    <a:pt x="3343" y="12"/>
                  </a:cubicBezTo>
                  <a:cubicBezTo>
                    <a:pt x="3266" y="12"/>
                    <a:pt x="3268" y="15"/>
                    <a:pt x="3208" y="15"/>
                  </a:cubicBezTo>
                  <a:cubicBezTo>
                    <a:pt x="3228" y="14"/>
                    <a:pt x="3276" y="12"/>
                    <a:pt x="3324" y="12"/>
                  </a:cubicBezTo>
                  <a:lnTo>
                    <a:pt x="3295" y="11"/>
                  </a:lnTo>
                  <a:cubicBezTo>
                    <a:pt x="3310" y="10"/>
                    <a:pt x="3377" y="10"/>
                    <a:pt x="3410" y="10"/>
                  </a:cubicBezTo>
                  <a:cubicBezTo>
                    <a:pt x="3355" y="12"/>
                    <a:pt x="3436" y="11"/>
                    <a:pt x="3461" y="12"/>
                  </a:cubicBezTo>
                  <a:cubicBezTo>
                    <a:pt x="3466" y="10"/>
                    <a:pt x="3431" y="11"/>
                    <a:pt x="3472" y="9"/>
                  </a:cubicBezTo>
                  <a:cubicBezTo>
                    <a:pt x="3433" y="9"/>
                    <a:pt x="3427" y="9"/>
                    <a:pt x="3378" y="9"/>
                  </a:cubicBezTo>
                  <a:cubicBezTo>
                    <a:pt x="3485" y="9"/>
                    <a:pt x="3474" y="3"/>
                    <a:pt x="3568" y="4"/>
                  </a:cubicBezTo>
                  <a:cubicBezTo>
                    <a:pt x="3525" y="4"/>
                    <a:pt x="3584" y="6"/>
                    <a:pt x="3589" y="7"/>
                  </a:cubicBezTo>
                  <a:lnTo>
                    <a:pt x="3667" y="6"/>
                  </a:lnTo>
                  <a:lnTo>
                    <a:pt x="3652" y="4"/>
                  </a:lnTo>
                  <a:cubicBezTo>
                    <a:pt x="3707" y="3"/>
                    <a:pt x="3726" y="8"/>
                    <a:pt x="3789" y="5"/>
                  </a:cubicBezTo>
                  <a:cubicBezTo>
                    <a:pt x="3797" y="4"/>
                    <a:pt x="3733" y="4"/>
                    <a:pt x="3745" y="4"/>
                  </a:cubicBezTo>
                  <a:cubicBezTo>
                    <a:pt x="3831" y="3"/>
                    <a:pt x="3862" y="6"/>
                    <a:pt x="3939" y="8"/>
                  </a:cubicBezTo>
                  <a:cubicBezTo>
                    <a:pt x="3944" y="7"/>
                    <a:pt x="3943" y="6"/>
                    <a:pt x="3970" y="4"/>
                  </a:cubicBezTo>
                  <a:cubicBezTo>
                    <a:pt x="3961" y="6"/>
                    <a:pt x="3981" y="7"/>
                    <a:pt x="3951" y="8"/>
                  </a:cubicBezTo>
                  <a:cubicBezTo>
                    <a:pt x="3976" y="8"/>
                    <a:pt x="4007" y="7"/>
                    <a:pt x="4029" y="7"/>
                  </a:cubicBezTo>
                  <a:cubicBezTo>
                    <a:pt x="3976" y="6"/>
                    <a:pt x="4051" y="4"/>
                    <a:pt x="4061" y="4"/>
                  </a:cubicBezTo>
                  <a:cubicBezTo>
                    <a:pt x="4089" y="4"/>
                    <a:pt x="4053" y="5"/>
                    <a:pt x="4036" y="5"/>
                  </a:cubicBezTo>
                  <a:cubicBezTo>
                    <a:pt x="4058" y="6"/>
                    <a:pt x="4084" y="8"/>
                    <a:pt x="4097" y="6"/>
                  </a:cubicBezTo>
                  <a:cubicBezTo>
                    <a:pt x="4098" y="7"/>
                    <a:pt x="4035" y="10"/>
                    <a:pt x="3994" y="11"/>
                  </a:cubicBezTo>
                  <a:lnTo>
                    <a:pt x="4021" y="11"/>
                  </a:lnTo>
                  <a:cubicBezTo>
                    <a:pt x="4002" y="12"/>
                    <a:pt x="3999" y="12"/>
                    <a:pt x="3971" y="11"/>
                  </a:cubicBezTo>
                  <a:cubicBezTo>
                    <a:pt x="3998" y="13"/>
                    <a:pt x="3995" y="14"/>
                    <a:pt x="3989" y="15"/>
                  </a:cubicBezTo>
                  <a:cubicBezTo>
                    <a:pt x="3986" y="15"/>
                    <a:pt x="3991" y="15"/>
                    <a:pt x="3988" y="15"/>
                  </a:cubicBezTo>
                  <a:cubicBezTo>
                    <a:pt x="3966" y="14"/>
                    <a:pt x="3949" y="15"/>
                    <a:pt x="3954" y="16"/>
                  </a:cubicBezTo>
                  <a:cubicBezTo>
                    <a:pt x="3934" y="18"/>
                    <a:pt x="3985" y="17"/>
                    <a:pt x="4000" y="18"/>
                  </a:cubicBezTo>
                  <a:lnTo>
                    <a:pt x="4033" y="18"/>
                  </a:lnTo>
                  <a:lnTo>
                    <a:pt x="4149" y="10"/>
                  </a:lnTo>
                  <a:cubicBezTo>
                    <a:pt x="4198" y="9"/>
                    <a:pt x="4220" y="11"/>
                    <a:pt x="4257" y="12"/>
                  </a:cubicBezTo>
                  <a:lnTo>
                    <a:pt x="4267" y="10"/>
                  </a:lnTo>
                  <a:cubicBezTo>
                    <a:pt x="4310" y="10"/>
                    <a:pt x="4351" y="11"/>
                    <a:pt x="4323" y="13"/>
                  </a:cubicBezTo>
                  <a:cubicBezTo>
                    <a:pt x="4322" y="13"/>
                    <a:pt x="4316" y="13"/>
                    <a:pt x="4307" y="13"/>
                  </a:cubicBezTo>
                  <a:cubicBezTo>
                    <a:pt x="4305" y="13"/>
                    <a:pt x="4303" y="13"/>
                    <a:pt x="4301" y="13"/>
                  </a:cubicBezTo>
                  <a:lnTo>
                    <a:pt x="4298" y="14"/>
                  </a:lnTo>
                  <a:lnTo>
                    <a:pt x="4376" y="12"/>
                  </a:lnTo>
                  <a:cubicBezTo>
                    <a:pt x="4298" y="15"/>
                    <a:pt x="4372" y="16"/>
                    <a:pt x="4359" y="19"/>
                  </a:cubicBezTo>
                  <a:lnTo>
                    <a:pt x="4438" y="18"/>
                  </a:lnTo>
                  <a:cubicBezTo>
                    <a:pt x="4390" y="17"/>
                    <a:pt x="4437" y="16"/>
                    <a:pt x="4454" y="16"/>
                  </a:cubicBezTo>
                  <a:cubicBezTo>
                    <a:pt x="4458" y="18"/>
                    <a:pt x="4517" y="16"/>
                    <a:pt x="4545" y="16"/>
                  </a:cubicBezTo>
                  <a:lnTo>
                    <a:pt x="4543" y="16"/>
                  </a:lnTo>
                  <a:cubicBezTo>
                    <a:pt x="4568" y="17"/>
                    <a:pt x="4613" y="17"/>
                    <a:pt x="4645" y="16"/>
                  </a:cubicBezTo>
                  <a:cubicBezTo>
                    <a:pt x="4643" y="16"/>
                    <a:pt x="4684" y="12"/>
                    <a:pt x="4704" y="10"/>
                  </a:cubicBezTo>
                  <a:cubicBezTo>
                    <a:pt x="4649" y="10"/>
                    <a:pt x="4682" y="9"/>
                    <a:pt x="4677" y="8"/>
                  </a:cubicBezTo>
                  <a:cubicBezTo>
                    <a:pt x="4683" y="8"/>
                    <a:pt x="4693" y="8"/>
                    <a:pt x="4694" y="8"/>
                  </a:cubicBezTo>
                  <a:cubicBezTo>
                    <a:pt x="4702" y="7"/>
                    <a:pt x="4684" y="7"/>
                    <a:pt x="4682" y="6"/>
                  </a:cubicBezTo>
                  <a:cubicBezTo>
                    <a:pt x="4624" y="7"/>
                    <a:pt x="4564" y="8"/>
                    <a:pt x="4541" y="10"/>
                  </a:cubicBezTo>
                  <a:cubicBezTo>
                    <a:pt x="4558" y="12"/>
                    <a:pt x="4571" y="9"/>
                    <a:pt x="4591" y="10"/>
                  </a:cubicBezTo>
                  <a:cubicBezTo>
                    <a:pt x="4562" y="12"/>
                    <a:pt x="4525" y="11"/>
                    <a:pt x="4477" y="11"/>
                  </a:cubicBezTo>
                  <a:lnTo>
                    <a:pt x="4461" y="10"/>
                  </a:lnTo>
                  <a:lnTo>
                    <a:pt x="4412" y="11"/>
                  </a:lnTo>
                  <a:cubicBezTo>
                    <a:pt x="4432" y="10"/>
                    <a:pt x="4420" y="8"/>
                    <a:pt x="4471" y="8"/>
                  </a:cubicBezTo>
                  <a:cubicBezTo>
                    <a:pt x="4465" y="6"/>
                    <a:pt x="4421" y="8"/>
                    <a:pt x="4389" y="8"/>
                  </a:cubicBezTo>
                  <a:lnTo>
                    <a:pt x="4373" y="10"/>
                  </a:lnTo>
                  <a:cubicBezTo>
                    <a:pt x="4380" y="9"/>
                    <a:pt x="4313" y="9"/>
                    <a:pt x="4360" y="7"/>
                  </a:cubicBezTo>
                  <a:lnTo>
                    <a:pt x="4438" y="5"/>
                  </a:lnTo>
                  <a:lnTo>
                    <a:pt x="4416" y="4"/>
                  </a:lnTo>
                  <a:lnTo>
                    <a:pt x="4481" y="4"/>
                  </a:lnTo>
                  <a:lnTo>
                    <a:pt x="4466" y="4"/>
                  </a:lnTo>
                  <a:cubicBezTo>
                    <a:pt x="4571" y="4"/>
                    <a:pt x="4497" y="8"/>
                    <a:pt x="4603" y="6"/>
                  </a:cubicBezTo>
                  <a:cubicBezTo>
                    <a:pt x="4636" y="4"/>
                    <a:pt x="4671" y="4"/>
                    <a:pt x="4736" y="4"/>
                  </a:cubicBezTo>
                  <a:cubicBezTo>
                    <a:pt x="4689" y="4"/>
                    <a:pt x="4731" y="5"/>
                    <a:pt x="4714" y="7"/>
                  </a:cubicBezTo>
                  <a:cubicBezTo>
                    <a:pt x="4761" y="8"/>
                    <a:pt x="4777" y="6"/>
                    <a:pt x="4802" y="4"/>
                  </a:cubicBezTo>
                  <a:cubicBezTo>
                    <a:pt x="4814" y="6"/>
                    <a:pt x="4823" y="7"/>
                    <a:pt x="4780" y="7"/>
                  </a:cubicBezTo>
                  <a:cubicBezTo>
                    <a:pt x="4775" y="10"/>
                    <a:pt x="4837" y="6"/>
                    <a:pt x="4840" y="9"/>
                  </a:cubicBezTo>
                  <a:cubicBezTo>
                    <a:pt x="4982" y="9"/>
                    <a:pt x="4954" y="0"/>
                    <a:pt x="5119" y="4"/>
                  </a:cubicBezTo>
                  <a:lnTo>
                    <a:pt x="5113" y="4"/>
                  </a:lnTo>
                  <a:cubicBezTo>
                    <a:pt x="5218" y="4"/>
                    <a:pt x="5279" y="4"/>
                    <a:pt x="5376" y="4"/>
                  </a:cubicBezTo>
                  <a:lnTo>
                    <a:pt x="5452" y="6"/>
                  </a:lnTo>
                  <a:cubicBezTo>
                    <a:pt x="5435" y="6"/>
                    <a:pt x="5389" y="9"/>
                    <a:pt x="5411" y="10"/>
                  </a:cubicBezTo>
                  <a:cubicBezTo>
                    <a:pt x="5373" y="7"/>
                    <a:pt x="5334" y="8"/>
                    <a:pt x="5294" y="7"/>
                  </a:cubicBezTo>
                  <a:cubicBezTo>
                    <a:pt x="5290" y="7"/>
                    <a:pt x="5306" y="8"/>
                    <a:pt x="5313" y="9"/>
                  </a:cubicBezTo>
                  <a:cubicBezTo>
                    <a:pt x="5289" y="9"/>
                    <a:pt x="5277" y="7"/>
                    <a:pt x="5245" y="8"/>
                  </a:cubicBezTo>
                  <a:cubicBezTo>
                    <a:pt x="5246" y="8"/>
                    <a:pt x="5281" y="9"/>
                    <a:pt x="5255" y="9"/>
                  </a:cubicBezTo>
                  <a:lnTo>
                    <a:pt x="5211" y="8"/>
                  </a:lnTo>
                  <a:cubicBezTo>
                    <a:pt x="5153" y="9"/>
                    <a:pt x="5183" y="12"/>
                    <a:pt x="5114" y="11"/>
                  </a:cubicBezTo>
                  <a:cubicBezTo>
                    <a:pt x="5127" y="10"/>
                    <a:pt x="5153" y="7"/>
                    <a:pt x="5180" y="7"/>
                  </a:cubicBezTo>
                  <a:cubicBezTo>
                    <a:pt x="5148" y="6"/>
                    <a:pt x="5221" y="6"/>
                    <a:pt x="5193" y="5"/>
                  </a:cubicBezTo>
                  <a:cubicBezTo>
                    <a:pt x="5148" y="7"/>
                    <a:pt x="5126" y="5"/>
                    <a:pt x="5066" y="7"/>
                  </a:cubicBezTo>
                  <a:cubicBezTo>
                    <a:pt x="5073" y="7"/>
                    <a:pt x="5075" y="6"/>
                    <a:pt x="5090" y="6"/>
                  </a:cubicBezTo>
                  <a:lnTo>
                    <a:pt x="5003" y="5"/>
                  </a:lnTo>
                  <a:cubicBezTo>
                    <a:pt x="5024" y="6"/>
                    <a:pt x="4931" y="7"/>
                    <a:pt x="4939" y="9"/>
                  </a:cubicBezTo>
                  <a:cubicBezTo>
                    <a:pt x="5032" y="10"/>
                    <a:pt x="5005" y="8"/>
                    <a:pt x="5110" y="9"/>
                  </a:cubicBezTo>
                  <a:cubicBezTo>
                    <a:pt x="5080" y="10"/>
                    <a:pt x="5042" y="12"/>
                    <a:pt x="5024" y="14"/>
                  </a:cubicBezTo>
                  <a:cubicBezTo>
                    <a:pt x="5023" y="14"/>
                    <a:pt x="5021" y="14"/>
                    <a:pt x="5018" y="14"/>
                  </a:cubicBezTo>
                  <a:cubicBezTo>
                    <a:pt x="5002" y="16"/>
                    <a:pt x="5018" y="17"/>
                    <a:pt x="5018" y="21"/>
                  </a:cubicBezTo>
                  <a:cubicBezTo>
                    <a:pt x="5066" y="18"/>
                    <a:pt x="5098" y="20"/>
                    <a:pt x="5155" y="19"/>
                  </a:cubicBezTo>
                  <a:cubicBezTo>
                    <a:pt x="5166" y="16"/>
                    <a:pt x="5122" y="16"/>
                    <a:pt x="5094" y="16"/>
                  </a:cubicBezTo>
                  <a:lnTo>
                    <a:pt x="5144" y="15"/>
                  </a:lnTo>
                  <a:lnTo>
                    <a:pt x="5134" y="16"/>
                  </a:lnTo>
                  <a:lnTo>
                    <a:pt x="5261" y="17"/>
                  </a:lnTo>
                  <a:cubicBezTo>
                    <a:pt x="5237" y="17"/>
                    <a:pt x="5229" y="18"/>
                    <a:pt x="5216" y="19"/>
                  </a:cubicBezTo>
                  <a:cubicBezTo>
                    <a:pt x="5233" y="19"/>
                    <a:pt x="5249" y="19"/>
                    <a:pt x="5266" y="20"/>
                  </a:cubicBezTo>
                  <a:cubicBezTo>
                    <a:pt x="5262" y="18"/>
                    <a:pt x="5265" y="17"/>
                    <a:pt x="5281" y="17"/>
                  </a:cubicBezTo>
                  <a:cubicBezTo>
                    <a:pt x="5362" y="17"/>
                    <a:pt x="5408" y="19"/>
                    <a:pt x="5438" y="21"/>
                  </a:cubicBezTo>
                  <a:lnTo>
                    <a:pt x="5447" y="21"/>
                  </a:lnTo>
                  <a:cubicBezTo>
                    <a:pt x="5434" y="19"/>
                    <a:pt x="5505" y="17"/>
                    <a:pt x="5531" y="15"/>
                  </a:cubicBezTo>
                  <a:cubicBezTo>
                    <a:pt x="5530" y="17"/>
                    <a:pt x="5573" y="16"/>
                    <a:pt x="5596" y="17"/>
                  </a:cubicBezTo>
                  <a:cubicBezTo>
                    <a:pt x="5609" y="15"/>
                    <a:pt x="5592" y="12"/>
                    <a:pt x="5564" y="10"/>
                  </a:cubicBezTo>
                  <a:cubicBezTo>
                    <a:pt x="5508" y="12"/>
                    <a:pt x="5533" y="12"/>
                    <a:pt x="5507" y="15"/>
                  </a:cubicBezTo>
                  <a:lnTo>
                    <a:pt x="5418" y="17"/>
                  </a:lnTo>
                  <a:lnTo>
                    <a:pt x="5438" y="15"/>
                  </a:lnTo>
                  <a:cubicBezTo>
                    <a:pt x="5394" y="15"/>
                    <a:pt x="5351" y="17"/>
                    <a:pt x="5354" y="15"/>
                  </a:cubicBezTo>
                  <a:cubicBezTo>
                    <a:pt x="5378" y="13"/>
                    <a:pt x="5416" y="14"/>
                    <a:pt x="5439" y="12"/>
                  </a:cubicBezTo>
                  <a:lnTo>
                    <a:pt x="5410" y="11"/>
                  </a:lnTo>
                  <a:cubicBezTo>
                    <a:pt x="5462" y="9"/>
                    <a:pt x="5437" y="14"/>
                    <a:pt x="5499" y="12"/>
                  </a:cubicBezTo>
                  <a:cubicBezTo>
                    <a:pt x="5476" y="10"/>
                    <a:pt x="5505" y="12"/>
                    <a:pt x="5532" y="10"/>
                  </a:cubicBezTo>
                  <a:cubicBezTo>
                    <a:pt x="5510" y="9"/>
                    <a:pt x="5422" y="11"/>
                    <a:pt x="5440" y="7"/>
                  </a:cubicBezTo>
                  <a:cubicBezTo>
                    <a:pt x="5473" y="6"/>
                    <a:pt x="5550" y="12"/>
                    <a:pt x="5593" y="8"/>
                  </a:cubicBezTo>
                  <a:lnTo>
                    <a:pt x="5590" y="8"/>
                  </a:lnTo>
                  <a:cubicBezTo>
                    <a:pt x="5654" y="9"/>
                    <a:pt x="5676" y="7"/>
                    <a:pt x="5700" y="5"/>
                  </a:cubicBezTo>
                  <a:cubicBezTo>
                    <a:pt x="5727" y="7"/>
                    <a:pt x="5764" y="5"/>
                    <a:pt x="5793" y="5"/>
                  </a:cubicBezTo>
                  <a:lnTo>
                    <a:pt x="5793" y="6"/>
                  </a:lnTo>
                  <a:lnTo>
                    <a:pt x="5834" y="5"/>
                  </a:lnTo>
                  <a:cubicBezTo>
                    <a:pt x="5814" y="7"/>
                    <a:pt x="5786" y="5"/>
                    <a:pt x="5750" y="6"/>
                  </a:cubicBezTo>
                  <a:lnTo>
                    <a:pt x="5755" y="8"/>
                  </a:lnTo>
                  <a:cubicBezTo>
                    <a:pt x="5714" y="5"/>
                    <a:pt x="5686" y="9"/>
                    <a:pt x="5655" y="10"/>
                  </a:cubicBezTo>
                  <a:cubicBezTo>
                    <a:pt x="5701" y="9"/>
                    <a:pt x="5785" y="11"/>
                    <a:pt x="5796" y="7"/>
                  </a:cubicBezTo>
                  <a:lnTo>
                    <a:pt x="5824" y="9"/>
                  </a:lnTo>
                  <a:lnTo>
                    <a:pt x="5838" y="8"/>
                  </a:lnTo>
                  <a:cubicBezTo>
                    <a:pt x="5859" y="10"/>
                    <a:pt x="5838" y="12"/>
                    <a:pt x="5796" y="13"/>
                  </a:cubicBezTo>
                  <a:cubicBezTo>
                    <a:pt x="5789" y="12"/>
                    <a:pt x="5786" y="12"/>
                    <a:pt x="5788" y="11"/>
                  </a:cubicBezTo>
                  <a:cubicBezTo>
                    <a:pt x="5769" y="12"/>
                    <a:pt x="5751" y="14"/>
                    <a:pt x="5705" y="13"/>
                  </a:cubicBezTo>
                  <a:lnTo>
                    <a:pt x="5730" y="12"/>
                  </a:lnTo>
                  <a:cubicBezTo>
                    <a:pt x="5672" y="12"/>
                    <a:pt x="5619" y="13"/>
                    <a:pt x="5600" y="15"/>
                  </a:cubicBezTo>
                  <a:cubicBezTo>
                    <a:pt x="5683" y="16"/>
                    <a:pt x="5765" y="16"/>
                    <a:pt x="5843" y="16"/>
                  </a:cubicBezTo>
                  <a:cubicBezTo>
                    <a:pt x="5866" y="11"/>
                    <a:pt x="5893" y="9"/>
                    <a:pt x="5905" y="5"/>
                  </a:cubicBezTo>
                  <a:cubicBezTo>
                    <a:pt x="5957" y="4"/>
                    <a:pt x="6029" y="4"/>
                    <a:pt x="6074" y="5"/>
                  </a:cubicBezTo>
                  <a:lnTo>
                    <a:pt x="6070" y="6"/>
                  </a:lnTo>
                  <a:cubicBezTo>
                    <a:pt x="6092" y="6"/>
                    <a:pt x="6113" y="6"/>
                    <a:pt x="6130" y="6"/>
                  </a:cubicBezTo>
                  <a:cubicBezTo>
                    <a:pt x="6153" y="7"/>
                    <a:pt x="6114" y="8"/>
                    <a:pt x="6130" y="8"/>
                  </a:cubicBezTo>
                  <a:lnTo>
                    <a:pt x="6205" y="7"/>
                  </a:lnTo>
                  <a:cubicBezTo>
                    <a:pt x="6201" y="9"/>
                    <a:pt x="6137" y="9"/>
                    <a:pt x="6107" y="9"/>
                  </a:cubicBezTo>
                  <a:cubicBezTo>
                    <a:pt x="6113" y="9"/>
                    <a:pt x="6124" y="8"/>
                    <a:pt x="6121" y="8"/>
                  </a:cubicBezTo>
                  <a:cubicBezTo>
                    <a:pt x="6086" y="7"/>
                    <a:pt x="6021" y="11"/>
                    <a:pt x="6006" y="8"/>
                  </a:cubicBezTo>
                  <a:cubicBezTo>
                    <a:pt x="5989" y="8"/>
                    <a:pt x="6040" y="6"/>
                    <a:pt x="5983" y="6"/>
                  </a:cubicBezTo>
                  <a:cubicBezTo>
                    <a:pt x="5944" y="5"/>
                    <a:pt x="5931" y="7"/>
                    <a:pt x="5927" y="8"/>
                  </a:cubicBezTo>
                  <a:cubicBezTo>
                    <a:pt x="5927" y="9"/>
                    <a:pt x="5988" y="9"/>
                    <a:pt x="5967" y="11"/>
                  </a:cubicBezTo>
                  <a:cubicBezTo>
                    <a:pt x="5997" y="11"/>
                    <a:pt x="6009" y="9"/>
                    <a:pt x="6047" y="10"/>
                  </a:cubicBezTo>
                  <a:cubicBezTo>
                    <a:pt x="6017" y="10"/>
                    <a:pt x="5977" y="12"/>
                    <a:pt x="5961" y="11"/>
                  </a:cubicBezTo>
                  <a:cubicBezTo>
                    <a:pt x="5902" y="13"/>
                    <a:pt x="5911" y="18"/>
                    <a:pt x="5938" y="18"/>
                  </a:cubicBezTo>
                  <a:cubicBezTo>
                    <a:pt x="5932" y="16"/>
                    <a:pt x="6046" y="16"/>
                    <a:pt x="5969" y="14"/>
                  </a:cubicBezTo>
                  <a:cubicBezTo>
                    <a:pt x="6003" y="12"/>
                    <a:pt x="6067" y="12"/>
                    <a:pt x="6112" y="11"/>
                  </a:cubicBezTo>
                  <a:lnTo>
                    <a:pt x="6110" y="11"/>
                  </a:lnTo>
                  <a:lnTo>
                    <a:pt x="6166" y="11"/>
                  </a:lnTo>
                  <a:cubicBezTo>
                    <a:pt x="6158" y="11"/>
                    <a:pt x="6141" y="12"/>
                    <a:pt x="6141" y="13"/>
                  </a:cubicBezTo>
                  <a:lnTo>
                    <a:pt x="6218" y="10"/>
                  </a:lnTo>
                  <a:cubicBezTo>
                    <a:pt x="6175" y="12"/>
                    <a:pt x="6246" y="11"/>
                    <a:pt x="6266" y="12"/>
                  </a:cubicBezTo>
                  <a:cubicBezTo>
                    <a:pt x="6274" y="11"/>
                    <a:pt x="6304" y="10"/>
                    <a:pt x="6275" y="9"/>
                  </a:cubicBezTo>
                  <a:cubicBezTo>
                    <a:pt x="6242" y="7"/>
                    <a:pt x="6256" y="9"/>
                    <a:pt x="6226" y="10"/>
                  </a:cubicBezTo>
                  <a:lnTo>
                    <a:pt x="6269" y="7"/>
                  </a:lnTo>
                  <a:lnTo>
                    <a:pt x="6272" y="7"/>
                  </a:lnTo>
                  <a:lnTo>
                    <a:pt x="6298" y="5"/>
                  </a:lnTo>
                  <a:cubicBezTo>
                    <a:pt x="6355" y="5"/>
                    <a:pt x="6272" y="10"/>
                    <a:pt x="6346" y="8"/>
                  </a:cubicBezTo>
                  <a:lnTo>
                    <a:pt x="6337" y="5"/>
                  </a:lnTo>
                  <a:cubicBezTo>
                    <a:pt x="6422" y="6"/>
                    <a:pt x="6532" y="9"/>
                    <a:pt x="6592" y="8"/>
                  </a:cubicBezTo>
                  <a:cubicBezTo>
                    <a:pt x="6575" y="9"/>
                    <a:pt x="6568" y="12"/>
                    <a:pt x="6591" y="14"/>
                  </a:cubicBezTo>
                  <a:cubicBezTo>
                    <a:pt x="6565" y="13"/>
                    <a:pt x="6513" y="13"/>
                    <a:pt x="6475" y="13"/>
                  </a:cubicBezTo>
                  <a:cubicBezTo>
                    <a:pt x="6468" y="13"/>
                    <a:pt x="6522" y="10"/>
                    <a:pt x="6563" y="11"/>
                  </a:cubicBezTo>
                  <a:cubicBezTo>
                    <a:pt x="6543" y="6"/>
                    <a:pt x="6461" y="13"/>
                    <a:pt x="6456" y="9"/>
                  </a:cubicBezTo>
                  <a:cubicBezTo>
                    <a:pt x="6352" y="7"/>
                    <a:pt x="6379" y="13"/>
                    <a:pt x="6291" y="10"/>
                  </a:cubicBezTo>
                  <a:cubicBezTo>
                    <a:pt x="6290" y="12"/>
                    <a:pt x="6266" y="11"/>
                    <a:pt x="6261" y="13"/>
                  </a:cubicBezTo>
                  <a:cubicBezTo>
                    <a:pt x="6287" y="17"/>
                    <a:pt x="6379" y="13"/>
                    <a:pt x="6436" y="14"/>
                  </a:cubicBezTo>
                  <a:cubicBezTo>
                    <a:pt x="6430" y="15"/>
                    <a:pt x="6419" y="15"/>
                    <a:pt x="6417" y="15"/>
                  </a:cubicBezTo>
                  <a:cubicBezTo>
                    <a:pt x="6457" y="16"/>
                    <a:pt x="6474" y="15"/>
                    <a:pt x="6503" y="15"/>
                  </a:cubicBezTo>
                  <a:lnTo>
                    <a:pt x="6499" y="14"/>
                  </a:lnTo>
                  <a:cubicBezTo>
                    <a:pt x="6549" y="12"/>
                    <a:pt x="6530" y="16"/>
                    <a:pt x="6559" y="17"/>
                  </a:cubicBezTo>
                  <a:cubicBezTo>
                    <a:pt x="6570" y="17"/>
                    <a:pt x="6611" y="17"/>
                    <a:pt x="6604" y="16"/>
                  </a:cubicBezTo>
                  <a:lnTo>
                    <a:pt x="6657" y="18"/>
                  </a:lnTo>
                  <a:lnTo>
                    <a:pt x="6655" y="16"/>
                  </a:lnTo>
                  <a:cubicBezTo>
                    <a:pt x="6685" y="15"/>
                    <a:pt x="6691" y="17"/>
                    <a:pt x="6718" y="16"/>
                  </a:cubicBezTo>
                  <a:lnTo>
                    <a:pt x="6719" y="14"/>
                  </a:lnTo>
                  <a:lnTo>
                    <a:pt x="6645" y="13"/>
                  </a:lnTo>
                  <a:cubicBezTo>
                    <a:pt x="6683" y="12"/>
                    <a:pt x="6656" y="11"/>
                    <a:pt x="6697" y="10"/>
                  </a:cubicBezTo>
                  <a:cubicBezTo>
                    <a:pt x="6651" y="13"/>
                    <a:pt x="6730" y="12"/>
                    <a:pt x="6734" y="13"/>
                  </a:cubicBezTo>
                  <a:lnTo>
                    <a:pt x="6765" y="12"/>
                  </a:lnTo>
                  <a:lnTo>
                    <a:pt x="6757" y="13"/>
                  </a:lnTo>
                  <a:cubicBezTo>
                    <a:pt x="6781" y="14"/>
                    <a:pt x="6785" y="12"/>
                    <a:pt x="6813" y="12"/>
                  </a:cubicBezTo>
                  <a:cubicBezTo>
                    <a:pt x="6780" y="11"/>
                    <a:pt x="6759" y="10"/>
                    <a:pt x="6717" y="11"/>
                  </a:cubicBezTo>
                  <a:cubicBezTo>
                    <a:pt x="6747" y="10"/>
                    <a:pt x="6808" y="9"/>
                    <a:pt x="6822" y="9"/>
                  </a:cubicBezTo>
                  <a:cubicBezTo>
                    <a:pt x="6854" y="8"/>
                    <a:pt x="6877" y="10"/>
                    <a:pt x="6907" y="10"/>
                  </a:cubicBezTo>
                  <a:cubicBezTo>
                    <a:pt x="6849" y="11"/>
                    <a:pt x="6927" y="16"/>
                    <a:pt x="6812" y="15"/>
                  </a:cubicBezTo>
                  <a:cubicBezTo>
                    <a:pt x="6814" y="14"/>
                    <a:pt x="6823" y="14"/>
                    <a:pt x="6827" y="15"/>
                  </a:cubicBezTo>
                  <a:cubicBezTo>
                    <a:pt x="6811" y="12"/>
                    <a:pt x="6758" y="15"/>
                    <a:pt x="6733" y="16"/>
                  </a:cubicBezTo>
                  <a:cubicBezTo>
                    <a:pt x="6739" y="17"/>
                    <a:pt x="6713" y="18"/>
                    <a:pt x="6757" y="18"/>
                  </a:cubicBezTo>
                  <a:cubicBezTo>
                    <a:pt x="6743" y="17"/>
                    <a:pt x="6795" y="15"/>
                    <a:pt x="6837" y="16"/>
                  </a:cubicBezTo>
                  <a:lnTo>
                    <a:pt x="6829" y="20"/>
                  </a:lnTo>
                  <a:lnTo>
                    <a:pt x="6891" y="20"/>
                  </a:lnTo>
                  <a:lnTo>
                    <a:pt x="6885" y="20"/>
                  </a:lnTo>
                  <a:cubicBezTo>
                    <a:pt x="6908" y="23"/>
                    <a:pt x="6950" y="20"/>
                    <a:pt x="6992" y="21"/>
                  </a:cubicBezTo>
                  <a:cubicBezTo>
                    <a:pt x="7023" y="20"/>
                    <a:pt x="7140" y="22"/>
                    <a:pt x="7089" y="18"/>
                  </a:cubicBezTo>
                  <a:cubicBezTo>
                    <a:pt x="7127" y="20"/>
                    <a:pt x="7160" y="18"/>
                    <a:pt x="7202" y="17"/>
                  </a:cubicBezTo>
                  <a:lnTo>
                    <a:pt x="7150" y="16"/>
                  </a:lnTo>
                  <a:cubicBezTo>
                    <a:pt x="7211" y="14"/>
                    <a:pt x="7194" y="15"/>
                    <a:pt x="7242" y="11"/>
                  </a:cubicBezTo>
                  <a:cubicBezTo>
                    <a:pt x="7247" y="12"/>
                    <a:pt x="7258" y="13"/>
                    <a:pt x="7248" y="14"/>
                  </a:cubicBezTo>
                  <a:cubicBezTo>
                    <a:pt x="7330" y="14"/>
                    <a:pt x="7447" y="16"/>
                    <a:pt x="7495" y="13"/>
                  </a:cubicBezTo>
                  <a:cubicBezTo>
                    <a:pt x="7552" y="14"/>
                    <a:pt x="7561" y="18"/>
                    <a:pt x="7642" y="16"/>
                  </a:cubicBezTo>
                  <a:cubicBezTo>
                    <a:pt x="7659" y="16"/>
                    <a:pt x="7629" y="13"/>
                    <a:pt x="7682" y="14"/>
                  </a:cubicBezTo>
                  <a:cubicBezTo>
                    <a:pt x="7686" y="15"/>
                    <a:pt x="7631" y="17"/>
                    <a:pt x="7690" y="17"/>
                  </a:cubicBezTo>
                  <a:cubicBezTo>
                    <a:pt x="7733" y="14"/>
                    <a:pt x="7790" y="19"/>
                    <a:pt x="7845" y="17"/>
                  </a:cubicBezTo>
                  <a:cubicBezTo>
                    <a:pt x="7875" y="18"/>
                    <a:pt x="7925" y="18"/>
                    <a:pt x="7915" y="20"/>
                  </a:cubicBezTo>
                  <a:cubicBezTo>
                    <a:pt x="7868" y="19"/>
                    <a:pt x="7803" y="19"/>
                    <a:pt x="7793" y="20"/>
                  </a:cubicBezTo>
                  <a:cubicBezTo>
                    <a:pt x="7799" y="19"/>
                    <a:pt x="7760" y="19"/>
                    <a:pt x="7794" y="18"/>
                  </a:cubicBezTo>
                  <a:cubicBezTo>
                    <a:pt x="7724" y="16"/>
                    <a:pt x="7749" y="19"/>
                    <a:pt x="7686" y="17"/>
                  </a:cubicBezTo>
                  <a:cubicBezTo>
                    <a:pt x="7682" y="18"/>
                    <a:pt x="7719" y="20"/>
                    <a:pt x="7732" y="19"/>
                  </a:cubicBezTo>
                  <a:cubicBezTo>
                    <a:pt x="7732" y="22"/>
                    <a:pt x="7608" y="20"/>
                    <a:pt x="7664" y="24"/>
                  </a:cubicBezTo>
                  <a:cubicBezTo>
                    <a:pt x="7731" y="24"/>
                    <a:pt x="7751" y="18"/>
                    <a:pt x="7809" y="22"/>
                  </a:cubicBezTo>
                  <a:cubicBezTo>
                    <a:pt x="7786" y="23"/>
                    <a:pt x="7749" y="22"/>
                    <a:pt x="7720" y="24"/>
                  </a:cubicBezTo>
                  <a:lnTo>
                    <a:pt x="7767" y="26"/>
                  </a:lnTo>
                  <a:lnTo>
                    <a:pt x="7802" y="24"/>
                  </a:lnTo>
                  <a:lnTo>
                    <a:pt x="7800" y="24"/>
                  </a:lnTo>
                  <a:cubicBezTo>
                    <a:pt x="7884" y="27"/>
                    <a:pt x="7878" y="22"/>
                    <a:pt x="7953" y="21"/>
                  </a:cubicBezTo>
                  <a:cubicBezTo>
                    <a:pt x="7910" y="19"/>
                    <a:pt x="7963" y="16"/>
                    <a:pt x="7930" y="15"/>
                  </a:cubicBezTo>
                  <a:cubicBezTo>
                    <a:pt x="7981" y="15"/>
                    <a:pt x="8018" y="15"/>
                    <a:pt x="8018" y="18"/>
                  </a:cubicBezTo>
                  <a:cubicBezTo>
                    <a:pt x="7924" y="20"/>
                    <a:pt x="8013" y="21"/>
                    <a:pt x="7926" y="23"/>
                  </a:cubicBezTo>
                  <a:cubicBezTo>
                    <a:pt x="7940" y="24"/>
                    <a:pt x="7905" y="27"/>
                    <a:pt x="7957" y="28"/>
                  </a:cubicBezTo>
                  <a:cubicBezTo>
                    <a:pt x="8015" y="26"/>
                    <a:pt x="7939" y="25"/>
                    <a:pt x="7998" y="25"/>
                  </a:cubicBezTo>
                  <a:cubicBezTo>
                    <a:pt x="8001" y="25"/>
                    <a:pt x="8005" y="25"/>
                    <a:pt x="8003" y="26"/>
                  </a:cubicBezTo>
                  <a:cubicBezTo>
                    <a:pt x="8029" y="24"/>
                    <a:pt x="8034" y="26"/>
                    <a:pt x="8066" y="25"/>
                  </a:cubicBezTo>
                  <a:lnTo>
                    <a:pt x="8059" y="25"/>
                  </a:lnTo>
                  <a:cubicBezTo>
                    <a:pt x="8099" y="27"/>
                    <a:pt x="8103" y="24"/>
                    <a:pt x="8137" y="26"/>
                  </a:cubicBezTo>
                  <a:cubicBezTo>
                    <a:pt x="8123" y="24"/>
                    <a:pt x="8160" y="24"/>
                    <a:pt x="8182" y="23"/>
                  </a:cubicBezTo>
                  <a:cubicBezTo>
                    <a:pt x="8147" y="22"/>
                    <a:pt x="8128" y="19"/>
                    <a:pt x="8059" y="19"/>
                  </a:cubicBezTo>
                  <a:cubicBezTo>
                    <a:pt x="8050" y="20"/>
                    <a:pt x="8055" y="21"/>
                    <a:pt x="8027" y="22"/>
                  </a:cubicBezTo>
                  <a:lnTo>
                    <a:pt x="8072" y="22"/>
                  </a:lnTo>
                  <a:lnTo>
                    <a:pt x="8046" y="23"/>
                  </a:lnTo>
                  <a:lnTo>
                    <a:pt x="8003" y="22"/>
                  </a:lnTo>
                  <a:cubicBezTo>
                    <a:pt x="8058" y="21"/>
                    <a:pt x="8033" y="19"/>
                    <a:pt x="8056" y="17"/>
                  </a:cubicBezTo>
                  <a:cubicBezTo>
                    <a:pt x="8106" y="18"/>
                    <a:pt x="8097" y="17"/>
                    <a:pt x="8128" y="18"/>
                  </a:cubicBezTo>
                  <a:cubicBezTo>
                    <a:pt x="8125" y="20"/>
                    <a:pt x="8225" y="23"/>
                    <a:pt x="8282" y="24"/>
                  </a:cubicBezTo>
                  <a:lnTo>
                    <a:pt x="8255" y="24"/>
                  </a:lnTo>
                  <a:cubicBezTo>
                    <a:pt x="8214" y="25"/>
                    <a:pt x="8284" y="26"/>
                    <a:pt x="8286" y="27"/>
                  </a:cubicBezTo>
                  <a:lnTo>
                    <a:pt x="8316" y="26"/>
                  </a:lnTo>
                  <a:cubicBezTo>
                    <a:pt x="8310" y="26"/>
                    <a:pt x="8302" y="27"/>
                    <a:pt x="8315" y="27"/>
                  </a:cubicBezTo>
                  <a:cubicBezTo>
                    <a:pt x="8357" y="27"/>
                    <a:pt x="8354" y="25"/>
                    <a:pt x="8395" y="24"/>
                  </a:cubicBezTo>
                  <a:cubicBezTo>
                    <a:pt x="8398" y="26"/>
                    <a:pt x="8364" y="27"/>
                    <a:pt x="8389" y="28"/>
                  </a:cubicBezTo>
                  <a:cubicBezTo>
                    <a:pt x="8398" y="30"/>
                    <a:pt x="8426" y="33"/>
                    <a:pt x="8481" y="32"/>
                  </a:cubicBezTo>
                  <a:cubicBezTo>
                    <a:pt x="8485" y="31"/>
                    <a:pt x="8499" y="31"/>
                    <a:pt x="8515" y="31"/>
                  </a:cubicBezTo>
                  <a:lnTo>
                    <a:pt x="8509" y="31"/>
                  </a:lnTo>
                  <a:lnTo>
                    <a:pt x="8545" y="33"/>
                  </a:lnTo>
                  <a:cubicBezTo>
                    <a:pt x="8514" y="35"/>
                    <a:pt x="8483" y="32"/>
                    <a:pt x="8452" y="34"/>
                  </a:cubicBezTo>
                  <a:lnTo>
                    <a:pt x="8449" y="36"/>
                  </a:lnTo>
                  <a:cubicBezTo>
                    <a:pt x="8425" y="36"/>
                    <a:pt x="8392" y="36"/>
                    <a:pt x="8377" y="37"/>
                  </a:cubicBezTo>
                  <a:cubicBezTo>
                    <a:pt x="8414" y="38"/>
                    <a:pt x="8422" y="37"/>
                    <a:pt x="8463" y="37"/>
                  </a:cubicBezTo>
                  <a:cubicBezTo>
                    <a:pt x="8469" y="39"/>
                    <a:pt x="8440" y="39"/>
                    <a:pt x="8435" y="39"/>
                  </a:cubicBezTo>
                  <a:lnTo>
                    <a:pt x="8441" y="38"/>
                  </a:lnTo>
                  <a:cubicBezTo>
                    <a:pt x="8392" y="36"/>
                    <a:pt x="8368" y="40"/>
                    <a:pt x="8307" y="39"/>
                  </a:cubicBezTo>
                  <a:cubicBezTo>
                    <a:pt x="8297" y="39"/>
                    <a:pt x="8303" y="39"/>
                    <a:pt x="8305" y="38"/>
                  </a:cubicBezTo>
                  <a:cubicBezTo>
                    <a:pt x="8256" y="40"/>
                    <a:pt x="8207" y="37"/>
                    <a:pt x="8159" y="39"/>
                  </a:cubicBezTo>
                  <a:lnTo>
                    <a:pt x="8175" y="38"/>
                  </a:lnTo>
                  <a:lnTo>
                    <a:pt x="8013" y="42"/>
                  </a:lnTo>
                  <a:lnTo>
                    <a:pt x="8013" y="43"/>
                  </a:lnTo>
                  <a:cubicBezTo>
                    <a:pt x="8020" y="44"/>
                    <a:pt x="7996" y="44"/>
                    <a:pt x="7983" y="43"/>
                  </a:cubicBezTo>
                  <a:lnTo>
                    <a:pt x="7983" y="43"/>
                  </a:lnTo>
                  <a:lnTo>
                    <a:pt x="7895" y="45"/>
                  </a:lnTo>
                  <a:cubicBezTo>
                    <a:pt x="7903" y="46"/>
                    <a:pt x="7913" y="46"/>
                    <a:pt x="7925" y="47"/>
                  </a:cubicBezTo>
                  <a:cubicBezTo>
                    <a:pt x="7935" y="46"/>
                    <a:pt x="7994" y="47"/>
                    <a:pt x="7986" y="45"/>
                  </a:cubicBezTo>
                  <a:cubicBezTo>
                    <a:pt x="8013" y="46"/>
                    <a:pt x="8057" y="44"/>
                    <a:pt x="8077" y="45"/>
                  </a:cubicBezTo>
                  <a:cubicBezTo>
                    <a:pt x="8041" y="44"/>
                    <a:pt x="8102" y="43"/>
                    <a:pt x="8109" y="42"/>
                  </a:cubicBezTo>
                  <a:cubicBezTo>
                    <a:pt x="8121" y="44"/>
                    <a:pt x="8163" y="42"/>
                    <a:pt x="8158" y="44"/>
                  </a:cubicBezTo>
                  <a:cubicBezTo>
                    <a:pt x="8165" y="45"/>
                    <a:pt x="8140" y="43"/>
                    <a:pt x="8125" y="44"/>
                  </a:cubicBezTo>
                  <a:cubicBezTo>
                    <a:pt x="8086" y="46"/>
                    <a:pt x="8194" y="46"/>
                    <a:pt x="8147" y="47"/>
                  </a:cubicBezTo>
                  <a:cubicBezTo>
                    <a:pt x="8207" y="46"/>
                    <a:pt x="8287" y="47"/>
                    <a:pt x="8349" y="46"/>
                  </a:cubicBezTo>
                  <a:lnTo>
                    <a:pt x="8314" y="45"/>
                  </a:lnTo>
                  <a:cubicBezTo>
                    <a:pt x="8342" y="46"/>
                    <a:pt x="8408" y="46"/>
                    <a:pt x="8413" y="47"/>
                  </a:cubicBezTo>
                  <a:lnTo>
                    <a:pt x="8342" y="47"/>
                  </a:lnTo>
                  <a:cubicBezTo>
                    <a:pt x="8340" y="49"/>
                    <a:pt x="8405" y="47"/>
                    <a:pt x="8408" y="48"/>
                  </a:cubicBezTo>
                  <a:lnTo>
                    <a:pt x="8484" y="45"/>
                  </a:lnTo>
                  <a:lnTo>
                    <a:pt x="8451" y="45"/>
                  </a:lnTo>
                  <a:cubicBezTo>
                    <a:pt x="8472" y="44"/>
                    <a:pt x="8542" y="46"/>
                    <a:pt x="8594" y="47"/>
                  </a:cubicBezTo>
                  <a:cubicBezTo>
                    <a:pt x="8564" y="49"/>
                    <a:pt x="8516" y="46"/>
                    <a:pt x="8461" y="47"/>
                  </a:cubicBezTo>
                  <a:cubicBezTo>
                    <a:pt x="8421" y="48"/>
                    <a:pt x="8485" y="50"/>
                    <a:pt x="8448" y="50"/>
                  </a:cubicBezTo>
                  <a:cubicBezTo>
                    <a:pt x="8458" y="51"/>
                    <a:pt x="8482" y="51"/>
                    <a:pt x="8494" y="50"/>
                  </a:cubicBezTo>
                  <a:lnTo>
                    <a:pt x="8509" y="51"/>
                  </a:lnTo>
                  <a:cubicBezTo>
                    <a:pt x="8475" y="53"/>
                    <a:pt x="8400" y="52"/>
                    <a:pt x="8350" y="54"/>
                  </a:cubicBezTo>
                  <a:cubicBezTo>
                    <a:pt x="8355" y="54"/>
                    <a:pt x="8359" y="54"/>
                    <a:pt x="8360" y="54"/>
                  </a:cubicBezTo>
                  <a:cubicBezTo>
                    <a:pt x="8321" y="52"/>
                    <a:pt x="8282" y="52"/>
                    <a:pt x="8245" y="52"/>
                  </a:cubicBezTo>
                  <a:cubicBezTo>
                    <a:pt x="8265" y="53"/>
                    <a:pt x="8273" y="53"/>
                    <a:pt x="8284" y="53"/>
                  </a:cubicBezTo>
                  <a:cubicBezTo>
                    <a:pt x="8285" y="53"/>
                    <a:pt x="8250" y="53"/>
                    <a:pt x="8236" y="54"/>
                  </a:cubicBezTo>
                  <a:cubicBezTo>
                    <a:pt x="8271" y="55"/>
                    <a:pt x="8243" y="56"/>
                    <a:pt x="8265" y="56"/>
                  </a:cubicBezTo>
                  <a:cubicBezTo>
                    <a:pt x="8242" y="57"/>
                    <a:pt x="8224" y="56"/>
                    <a:pt x="8196" y="56"/>
                  </a:cubicBezTo>
                  <a:cubicBezTo>
                    <a:pt x="8182" y="55"/>
                    <a:pt x="8208" y="55"/>
                    <a:pt x="8205" y="53"/>
                  </a:cubicBezTo>
                  <a:cubicBezTo>
                    <a:pt x="8177" y="54"/>
                    <a:pt x="8164" y="51"/>
                    <a:pt x="8122" y="52"/>
                  </a:cubicBezTo>
                  <a:cubicBezTo>
                    <a:pt x="8177" y="53"/>
                    <a:pt x="8107" y="55"/>
                    <a:pt x="8088" y="56"/>
                  </a:cubicBezTo>
                  <a:lnTo>
                    <a:pt x="8097" y="56"/>
                  </a:lnTo>
                  <a:cubicBezTo>
                    <a:pt x="8080" y="57"/>
                    <a:pt x="8065" y="57"/>
                    <a:pt x="8053" y="56"/>
                  </a:cubicBezTo>
                  <a:cubicBezTo>
                    <a:pt x="8075" y="55"/>
                    <a:pt x="8097" y="56"/>
                    <a:pt x="8091" y="54"/>
                  </a:cubicBezTo>
                  <a:cubicBezTo>
                    <a:pt x="8076" y="54"/>
                    <a:pt x="8061" y="54"/>
                    <a:pt x="8044" y="54"/>
                  </a:cubicBezTo>
                  <a:lnTo>
                    <a:pt x="8059" y="53"/>
                  </a:lnTo>
                  <a:lnTo>
                    <a:pt x="7985" y="53"/>
                  </a:lnTo>
                  <a:cubicBezTo>
                    <a:pt x="7973" y="55"/>
                    <a:pt x="7953" y="56"/>
                    <a:pt x="7943" y="58"/>
                  </a:cubicBezTo>
                  <a:cubicBezTo>
                    <a:pt x="7925" y="57"/>
                    <a:pt x="7900" y="58"/>
                    <a:pt x="7883" y="58"/>
                  </a:cubicBezTo>
                  <a:lnTo>
                    <a:pt x="7891" y="58"/>
                  </a:lnTo>
                  <a:cubicBezTo>
                    <a:pt x="7858" y="56"/>
                    <a:pt x="7785" y="57"/>
                    <a:pt x="7779" y="58"/>
                  </a:cubicBezTo>
                  <a:cubicBezTo>
                    <a:pt x="7755" y="57"/>
                    <a:pt x="7945" y="51"/>
                    <a:pt x="7779" y="52"/>
                  </a:cubicBezTo>
                  <a:cubicBezTo>
                    <a:pt x="7715" y="51"/>
                    <a:pt x="7739" y="55"/>
                    <a:pt x="7703" y="57"/>
                  </a:cubicBezTo>
                  <a:cubicBezTo>
                    <a:pt x="7703" y="57"/>
                    <a:pt x="7705" y="56"/>
                    <a:pt x="7702" y="56"/>
                  </a:cubicBezTo>
                  <a:cubicBezTo>
                    <a:pt x="7674" y="55"/>
                    <a:pt x="7671" y="57"/>
                    <a:pt x="7648" y="57"/>
                  </a:cubicBezTo>
                  <a:cubicBezTo>
                    <a:pt x="7665" y="58"/>
                    <a:pt x="7689" y="58"/>
                    <a:pt x="7697" y="58"/>
                  </a:cubicBezTo>
                  <a:cubicBezTo>
                    <a:pt x="7688" y="59"/>
                    <a:pt x="7639" y="57"/>
                    <a:pt x="7618" y="59"/>
                  </a:cubicBezTo>
                  <a:cubicBezTo>
                    <a:pt x="7646" y="56"/>
                    <a:pt x="7565" y="57"/>
                    <a:pt x="7586" y="56"/>
                  </a:cubicBezTo>
                  <a:cubicBezTo>
                    <a:pt x="7531" y="54"/>
                    <a:pt x="7472" y="56"/>
                    <a:pt x="7443" y="58"/>
                  </a:cubicBezTo>
                  <a:cubicBezTo>
                    <a:pt x="7406" y="55"/>
                    <a:pt x="7378" y="58"/>
                    <a:pt x="7317" y="56"/>
                  </a:cubicBezTo>
                  <a:cubicBezTo>
                    <a:pt x="7327" y="56"/>
                    <a:pt x="7343" y="56"/>
                    <a:pt x="7356" y="56"/>
                  </a:cubicBezTo>
                  <a:cubicBezTo>
                    <a:pt x="7391" y="55"/>
                    <a:pt x="7294" y="55"/>
                    <a:pt x="7347" y="54"/>
                  </a:cubicBezTo>
                  <a:cubicBezTo>
                    <a:pt x="7335" y="54"/>
                    <a:pt x="7346" y="55"/>
                    <a:pt x="7358" y="54"/>
                  </a:cubicBezTo>
                  <a:cubicBezTo>
                    <a:pt x="7378" y="54"/>
                    <a:pt x="7397" y="53"/>
                    <a:pt x="7392" y="52"/>
                  </a:cubicBezTo>
                  <a:lnTo>
                    <a:pt x="7343" y="51"/>
                  </a:lnTo>
                  <a:lnTo>
                    <a:pt x="7360" y="50"/>
                  </a:lnTo>
                  <a:lnTo>
                    <a:pt x="7285" y="47"/>
                  </a:lnTo>
                  <a:cubicBezTo>
                    <a:pt x="7283" y="48"/>
                    <a:pt x="7290" y="48"/>
                    <a:pt x="7294" y="49"/>
                  </a:cubicBezTo>
                  <a:cubicBezTo>
                    <a:pt x="7207" y="47"/>
                    <a:pt x="7107" y="48"/>
                    <a:pt x="7031" y="48"/>
                  </a:cubicBezTo>
                  <a:cubicBezTo>
                    <a:pt x="7017" y="53"/>
                    <a:pt x="6844" y="50"/>
                    <a:pt x="6782" y="53"/>
                  </a:cubicBezTo>
                  <a:cubicBezTo>
                    <a:pt x="6799" y="52"/>
                    <a:pt x="6808" y="49"/>
                    <a:pt x="6798" y="48"/>
                  </a:cubicBezTo>
                  <a:cubicBezTo>
                    <a:pt x="6811" y="47"/>
                    <a:pt x="6840" y="45"/>
                    <a:pt x="6871" y="46"/>
                  </a:cubicBezTo>
                  <a:cubicBezTo>
                    <a:pt x="6876" y="47"/>
                    <a:pt x="6914" y="48"/>
                    <a:pt x="6889" y="49"/>
                  </a:cubicBezTo>
                  <a:cubicBezTo>
                    <a:pt x="6975" y="48"/>
                    <a:pt x="6878" y="46"/>
                    <a:pt x="6903" y="44"/>
                  </a:cubicBezTo>
                  <a:cubicBezTo>
                    <a:pt x="6808" y="44"/>
                    <a:pt x="6752" y="48"/>
                    <a:pt x="6692" y="49"/>
                  </a:cubicBezTo>
                  <a:lnTo>
                    <a:pt x="6690" y="48"/>
                  </a:lnTo>
                  <a:lnTo>
                    <a:pt x="6645" y="49"/>
                  </a:lnTo>
                  <a:cubicBezTo>
                    <a:pt x="6682" y="50"/>
                    <a:pt x="6680" y="53"/>
                    <a:pt x="6632" y="52"/>
                  </a:cubicBezTo>
                  <a:lnTo>
                    <a:pt x="6638" y="52"/>
                  </a:lnTo>
                  <a:cubicBezTo>
                    <a:pt x="6611" y="50"/>
                    <a:pt x="6554" y="52"/>
                    <a:pt x="6511" y="51"/>
                  </a:cubicBezTo>
                  <a:lnTo>
                    <a:pt x="6483" y="53"/>
                  </a:lnTo>
                  <a:cubicBezTo>
                    <a:pt x="6440" y="53"/>
                    <a:pt x="6438" y="50"/>
                    <a:pt x="6424" y="48"/>
                  </a:cubicBezTo>
                  <a:cubicBezTo>
                    <a:pt x="6357" y="47"/>
                    <a:pt x="6319" y="50"/>
                    <a:pt x="6271" y="52"/>
                  </a:cubicBezTo>
                  <a:cubicBezTo>
                    <a:pt x="6250" y="50"/>
                    <a:pt x="6150" y="50"/>
                    <a:pt x="6203" y="48"/>
                  </a:cubicBezTo>
                  <a:cubicBezTo>
                    <a:pt x="6142" y="49"/>
                    <a:pt x="6154" y="57"/>
                    <a:pt x="6051" y="53"/>
                  </a:cubicBezTo>
                  <a:lnTo>
                    <a:pt x="6078" y="51"/>
                  </a:lnTo>
                  <a:cubicBezTo>
                    <a:pt x="5979" y="52"/>
                    <a:pt x="5838" y="54"/>
                    <a:pt x="5792" y="53"/>
                  </a:cubicBezTo>
                  <a:cubicBezTo>
                    <a:pt x="5829" y="48"/>
                    <a:pt x="5669" y="48"/>
                    <a:pt x="5651" y="43"/>
                  </a:cubicBezTo>
                  <a:cubicBezTo>
                    <a:pt x="5656" y="44"/>
                    <a:pt x="5619" y="44"/>
                    <a:pt x="5613" y="45"/>
                  </a:cubicBezTo>
                  <a:cubicBezTo>
                    <a:pt x="5605" y="44"/>
                    <a:pt x="5592" y="44"/>
                    <a:pt x="5577" y="45"/>
                  </a:cubicBezTo>
                  <a:cubicBezTo>
                    <a:pt x="5616" y="46"/>
                    <a:pt x="5550" y="50"/>
                    <a:pt x="5624" y="48"/>
                  </a:cubicBezTo>
                  <a:cubicBezTo>
                    <a:pt x="5587" y="51"/>
                    <a:pt x="5539" y="54"/>
                    <a:pt x="5457" y="54"/>
                  </a:cubicBezTo>
                  <a:lnTo>
                    <a:pt x="5458" y="52"/>
                  </a:lnTo>
                  <a:lnTo>
                    <a:pt x="5523" y="52"/>
                  </a:lnTo>
                  <a:cubicBezTo>
                    <a:pt x="5516" y="51"/>
                    <a:pt x="5549" y="51"/>
                    <a:pt x="5563" y="50"/>
                  </a:cubicBezTo>
                  <a:cubicBezTo>
                    <a:pt x="5443" y="49"/>
                    <a:pt x="5579" y="45"/>
                    <a:pt x="5456" y="46"/>
                  </a:cubicBezTo>
                  <a:cubicBezTo>
                    <a:pt x="5444" y="47"/>
                    <a:pt x="5452" y="46"/>
                    <a:pt x="5420" y="47"/>
                  </a:cubicBezTo>
                  <a:cubicBezTo>
                    <a:pt x="5435" y="47"/>
                    <a:pt x="5437" y="46"/>
                    <a:pt x="5413" y="45"/>
                  </a:cubicBezTo>
                  <a:lnTo>
                    <a:pt x="5390" y="47"/>
                  </a:lnTo>
                  <a:cubicBezTo>
                    <a:pt x="5347" y="44"/>
                    <a:pt x="5461" y="45"/>
                    <a:pt x="5424" y="42"/>
                  </a:cubicBezTo>
                  <a:cubicBezTo>
                    <a:pt x="5472" y="41"/>
                    <a:pt x="5554" y="40"/>
                    <a:pt x="5539" y="37"/>
                  </a:cubicBezTo>
                  <a:cubicBezTo>
                    <a:pt x="5461" y="36"/>
                    <a:pt x="5469" y="42"/>
                    <a:pt x="5388" y="41"/>
                  </a:cubicBezTo>
                  <a:lnTo>
                    <a:pt x="5379" y="40"/>
                  </a:lnTo>
                  <a:cubicBezTo>
                    <a:pt x="5351" y="41"/>
                    <a:pt x="5346" y="43"/>
                    <a:pt x="5330" y="44"/>
                  </a:cubicBezTo>
                  <a:cubicBezTo>
                    <a:pt x="5329" y="43"/>
                    <a:pt x="5322" y="43"/>
                    <a:pt x="5303" y="42"/>
                  </a:cubicBezTo>
                  <a:cubicBezTo>
                    <a:pt x="5255" y="45"/>
                    <a:pt x="5223" y="46"/>
                    <a:pt x="5179" y="49"/>
                  </a:cubicBezTo>
                  <a:cubicBezTo>
                    <a:pt x="5297" y="46"/>
                    <a:pt x="5280" y="51"/>
                    <a:pt x="5402" y="49"/>
                  </a:cubicBezTo>
                  <a:cubicBezTo>
                    <a:pt x="5383" y="49"/>
                    <a:pt x="5297" y="50"/>
                    <a:pt x="5292" y="53"/>
                  </a:cubicBezTo>
                  <a:lnTo>
                    <a:pt x="5293" y="51"/>
                  </a:lnTo>
                  <a:cubicBezTo>
                    <a:pt x="5253" y="52"/>
                    <a:pt x="5214" y="53"/>
                    <a:pt x="5164" y="53"/>
                  </a:cubicBezTo>
                  <a:lnTo>
                    <a:pt x="5194" y="51"/>
                  </a:lnTo>
                  <a:cubicBezTo>
                    <a:pt x="5128" y="53"/>
                    <a:pt x="5084" y="48"/>
                    <a:pt x="5032" y="52"/>
                  </a:cubicBezTo>
                  <a:cubicBezTo>
                    <a:pt x="5051" y="52"/>
                    <a:pt x="5065" y="52"/>
                    <a:pt x="5077" y="52"/>
                  </a:cubicBezTo>
                  <a:cubicBezTo>
                    <a:pt x="5043" y="53"/>
                    <a:pt x="5000" y="52"/>
                    <a:pt x="4963" y="52"/>
                  </a:cubicBezTo>
                  <a:lnTo>
                    <a:pt x="4887" y="56"/>
                  </a:lnTo>
                  <a:cubicBezTo>
                    <a:pt x="4887" y="55"/>
                    <a:pt x="4839" y="55"/>
                    <a:pt x="4862" y="53"/>
                  </a:cubicBezTo>
                  <a:cubicBezTo>
                    <a:pt x="4807" y="51"/>
                    <a:pt x="4781" y="55"/>
                    <a:pt x="4749" y="55"/>
                  </a:cubicBezTo>
                  <a:cubicBezTo>
                    <a:pt x="4693" y="53"/>
                    <a:pt x="4798" y="54"/>
                    <a:pt x="4804" y="51"/>
                  </a:cubicBezTo>
                  <a:cubicBezTo>
                    <a:pt x="4726" y="50"/>
                    <a:pt x="4644" y="51"/>
                    <a:pt x="4600" y="53"/>
                  </a:cubicBezTo>
                  <a:cubicBezTo>
                    <a:pt x="4616" y="54"/>
                    <a:pt x="4623" y="54"/>
                    <a:pt x="4623" y="55"/>
                  </a:cubicBezTo>
                  <a:cubicBezTo>
                    <a:pt x="4620" y="54"/>
                    <a:pt x="4589" y="54"/>
                    <a:pt x="4572" y="54"/>
                  </a:cubicBezTo>
                  <a:lnTo>
                    <a:pt x="4560" y="55"/>
                  </a:lnTo>
                  <a:cubicBezTo>
                    <a:pt x="4530" y="55"/>
                    <a:pt x="4535" y="54"/>
                    <a:pt x="4559" y="53"/>
                  </a:cubicBezTo>
                  <a:cubicBezTo>
                    <a:pt x="4532" y="52"/>
                    <a:pt x="4498" y="55"/>
                    <a:pt x="4470" y="53"/>
                  </a:cubicBezTo>
                  <a:cubicBezTo>
                    <a:pt x="4517" y="52"/>
                    <a:pt x="4578" y="53"/>
                    <a:pt x="4602" y="52"/>
                  </a:cubicBezTo>
                  <a:cubicBezTo>
                    <a:pt x="4503" y="53"/>
                    <a:pt x="4503" y="48"/>
                    <a:pt x="4377" y="50"/>
                  </a:cubicBezTo>
                  <a:cubicBezTo>
                    <a:pt x="4375" y="49"/>
                    <a:pt x="4397" y="48"/>
                    <a:pt x="4372" y="48"/>
                  </a:cubicBezTo>
                  <a:cubicBezTo>
                    <a:pt x="4316" y="48"/>
                    <a:pt x="4358" y="51"/>
                    <a:pt x="4340" y="52"/>
                  </a:cubicBezTo>
                  <a:cubicBezTo>
                    <a:pt x="4383" y="51"/>
                    <a:pt x="4404" y="52"/>
                    <a:pt x="4429" y="54"/>
                  </a:cubicBezTo>
                  <a:lnTo>
                    <a:pt x="4417" y="55"/>
                  </a:lnTo>
                  <a:cubicBezTo>
                    <a:pt x="4415" y="54"/>
                    <a:pt x="4388" y="54"/>
                    <a:pt x="4380" y="54"/>
                  </a:cubicBezTo>
                  <a:lnTo>
                    <a:pt x="4373" y="56"/>
                  </a:lnTo>
                  <a:cubicBezTo>
                    <a:pt x="4376" y="54"/>
                    <a:pt x="4333" y="52"/>
                    <a:pt x="4299" y="53"/>
                  </a:cubicBezTo>
                  <a:cubicBezTo>
                    <a:pt x="4333" y="54"/>
                    <a:pt x="4324" y="54"/>
                    <a:pt x="4334" y="57"/>
                  </a:cubicBezTo>
                  <a:cubicBezTo>
                    <a:pt x="4286" y="60"/>
                    <a:pt x="4279" y="55"/>
                    <a:pt x="4226" y="58"/>
                  </a:cubicBezTo>
                  <a:cubicBezTo>
                    <a:pt x="4230" y="57"/>
                    <a:pt x="4277" y="56"/>
                    <a:pt x="4236" y="56"/>
                  </a:cubicBezTo>
                  <a:cubicBezTo>
                    <a:pt x="4203" y="56"/>
                    <a:pt x="4207" y="57"/>
                    <a:pt x="4184" y="58"/>
                  </a:cubicBezTo>
                  <a:cubicBezTo>
                    <a:pt x="4210" y="56"/>
                    <a:pt x="4203" y="54"/>
                    <a:pt x="4231" y="52"/>
                  </a:cubicBezTo>
                  <a:cubicBezTo>
                    <a:pt x="4290" y="52"/>
                    <a:pt x="4255" y="52"/>
                    <a:pt x="4313" y="51"/>
                  </a:cubicBezTo>
                  <a:lnTo>
                    <a:pt x="4264" y="49"/>
                  </a:lnTo>
                  <a:cubicBezTo>
                    <a:pt x="4314" y="49"/>
                    <a:pt x="4301" y="47"/>
                    <a:pt x="4305" y="46"/>
                  </a:cubicBezTo>
                  <a:cubicBezTo>
                    <a:pt x="4218" y="44"/>
                    <a:pt x="4240" y="49"/>
                    <a:pt x="4184" y="49"/>
                  </a:cubicBezTo>
                  <a:cubicBezTo>
                    <a:pt x="4157" y="50"/>
                    <a:pt x="4236" y="49"/>
                    <a:pt x="4194" y="51"/>
                  </a:cubicBezTo>
                  <a:cubicBezTo>
                    <a:pt x="4142" y="50"/>
                    <a:pt x="4182" y="52"/>
                    <a:pt x="4124" y="53"/>
                  </a:cubicBezTo>
                  <a:lnTo>
                    <a:pt x="4134" y="52"/>
                  </a:lnTo>
                  <a:cubicBezTo>
                    <a:pt x="4116" y="51"/>
                    <a:pt x="4099" y="52"/>
                    <a:pt x="4078" y="53"/>
                  </a:cubicBezTo>
                  <a:cubicBezTo>
                    <a:pt x="4055" y="53"/>
                    <a:pt x="4104" y="60"/>
                    <a:pt x="4010" y="60"/>
                  </a:cubicBezTo>
                  <a:cubicBezTo>
                    <a:pt x="4015" y="60"/>
                    <a:pt x="4017" y="59"/>
                    <a:pt x="4017" y="59"/>
                  </a:cubicBezTo>
                  <a:lnTo>
                    <a:pt x="4108" y="41"/>
                  </a:lnTo>
                  <a:cubicBezTo>
                    <a:pt x="4013" y="41"/>
                    <a:pt x="3904" y="41"/>
                    <a:pt x="3795" y="40"/>
                  </a:cubicBezTo>
                  <a:cubicBezTo>
                    <a:pt x="3769" y="37"/>
                    <a:pt x="3873" y="37"/>
                    <a:pt x="3866" y="36"/>
                  </a:cubicBezTo>
                  <a:lnTo>
                    <a:pt x="3916" y="36"/>
                  </a:lnTo>
                  <a:cubicBezTo>
                    <a:pt x="3913" y="38"/>
                    <a:pt x="3812" y="37"/>
                    <a:pt x="3857" y="39"/>
                  </a:cubicBezTo>
                  <a:cubicBezTo>
                    <a:pt x="3945" y="38"/>
                    <a:pt x="3985" y="40"/>
                    <a:pt x="4068" y="37"/>
                  </a:cubicBezTo>
                  <a:cubicBezTo>
                    <a:pt x="4042" y="33"/>
                    <a:pt x="3958" y="37"/>
                    <a:pt x="3904" y="35"/>
                  </a:cubicBezTo>
                  <a:cubicBezTo>
                    <a:pt x="3927" y="35"/>
                    <a:pt x="3946" y="35"/>
                    <a:pt x="3965" y="34"/>
                  </a:cubicBezTo>
                  <a:lnTo>
                    <a:pt x="3801" y="33"/>
                  </a:lnTo>
                  <a:lnTo>
                    <a:pt x="3788" y="34"/>
                  </a:lnTo>
                  <a:lnTo>
                    <a:pt x="3858" y="34"/>
                  </a:lnTo>
                  <a:cubicBezTo>
                    <a:pt x="3806" y="34"/>
                    <a:pt x="3762" y="36"/>
                    <a:pt x="3758" y="39"/>
                  </a:cubicBezTo>
                  <a:lnTo>
                    <a:pt x="3768" y="39"/>
                  </a:lnTo>
                  <a:lnTo>
                    <a:pt x="3749" y="40"/>
                  </a:lnTo>
                  <a:lnTo>
                    <a:pt x="3713" y="39"/>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5" name="Freihandform 64"/>
            <p:cNvSpPr>
              <a:spLocks/>
            </p:cNvSpPr>
            <p:nvPr/>
          </p:nvSpPr>
          <p:spPr bwMode="invGray">
            <a:xfrm>
              <a:off x="12117388" y="2779713"/>
              <a:ext cx="127000" cy="4762"/>
            </a:xfrm>
            <a:custGeom>
              <a:avLst/>
              <a:gdLst>
                <a:gd name="T0" fmla="*/ 19 w 66"/>
                <a:gd name="T1" fmla="*/ 2 h 2"/>
                <a:gd name="T2" fmla="*/ 19 w 66"/>
                <a:gd name="T3" fmla="*/ 2 h 2"/>
                <a:gd name="T4" fmla="*/ 60 w 66"/>
                <a:gd name="T5" fmla="*/ 0 h 2"/>
                <a:gd name="T6" fmla="*/ 19 w 66"/>
                <a:gd name="T7" fmla="*/ 2 h 2"/>
              </a:gdLst>
              <a:ahLst/>
              <a:cxnLst>
                <a:cxn ang="0">
                  <a:pos x="T0" y="T1"/>
                </a:cxn>
                <a:cxn ang="0">
                  <a:pos x="T2" y="T3"/>
                </a:cxn>
                <a:cxn ang="0">
                  <a:pos x="T4" y="T5"/>
                </a:cxn>
                <a:cxn ang="0">
                  <a:pos x="T6" y="T7"/>
                </a:cxn>
              </a:cxnLst>
              <a:rect l="0" t="0" r="r" b="b"/>
              <a:pathLst>
                <a:path w="66" h="2">
                  <a:moveTo>
                    <a:pt x="19" y="2"/>
                  </a:moveTo>
                  <a:lnTo>
                    <a:pt x="19" y="2"/>
                  </a:lnTo>
                  <a:cubicBezTo>
                    <a:pt x="33" y="2"/>
                    <a:pt x="66" y="2"/>
                    <a:pt x="60" y="0"/>
                  </a:cubicBezTo>
                  <a:cubicBezTo>
                    <a:pt x="60" y="2"/>
                    <a:pt x="0" y="0"/>
                    <a:pt x="19"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6" name="Freihandform 65"/>
            <p:cNvSpPr>
              <a:spLocks/>
            </p:cNvSpPr>
            <p:nvPr/>
          </p:nvSpPr>
          <p:spPr bwMode="invGray">
            <a:xfrm>
              <a:off x="12182475" y="2787650"/>
              <a:ext cx="79375" cy="1587"/>
            </a:xfrm>
            <a:custGeom>
              <a:avLst/>
              <a:gdLst>
                <a:gd name="T0" fmla="*/ 25 w 41"/>
                <a:gd name="T1" fmla="*/ 1 h 1"/>
                <a:gd name="T2" fmla="*/ 25 w 41"/>
                <a:gd name="T3" fmla="*/ 1 h 1"/>
                <a:gd name="T4" fmla="*/ 41 w 41"/>
                <a:gd name="T5" fmla="*/ 0 h 1"/>
                <a:gd name="T6" fmla="*/ 0 w 41"/>
                <a:gd name="T7" fmla="*/ 0 h 1"/>
                <a:gd name="T8" fmla="*/ 25 w 41"/>
                <a:gd name="T9" fmla="*/ 1 h 1"/>
              </a:gdLst>
              <a:ahLst/>
              <a:cxnLst>
                <a:cxn ang="0">
                  <a:pos x="T0" y="T1"/>
                </a:cxn>
                <a:cxn ang="0">
                  <a:pos x="T2" y="T3"/>
                </a:cxn>
                <a:cxn ang="0">
                  <a:pos x="T4" y="T5"/>
                </a:cxn>
                <a:cxn ang="0">
                  <a:pos x="T6" y="T7"/>
                </a:cxn>
                <a:cxn ang="0">
                  <a:pos x="T8" y="T9"/>
                </a:cxn>
              </a:cxnLst>
              <a:rect l="0" t="0" r="r" b="b"/>
              <a:pathLst>
                <a:path w="41" h="1">
                  <a:moveTo>
                    <a:pt x="25" y="1"/>
                  </a:moveTo>
                  <a:lnTo>
                    <a:pt x="25" y="1"/>
                  </a:lnTo>
                  <a:cubicBezTo>
                    <a:pt x="27" y="1"/>
                    <a:pt x="26" y="0"/>
                    <a:pt x="41" y="0"/>
                  </a:cubicBezTo>
                  <a:lnTo>
                    <a:pt x="0" y="0"/>
                  </a:lnTo>
                  <a:lnTo>
                    <a:pt x="2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7" name="Freihandform 66"/>
            <p:cNvSpPr>
              <a:spLocks/>
            </p:cNvSpPr>
            <p:nvPr/>
          </p:nvSpPr>
          <p:spPr bwMode="invGray">
            <a:xfrm>
              <a:off x="12307888" y="2809875"/>
              <a:ext cx="249238" cy="15875"/>
            </a:xfrm>
            <a:custGeom>
              <a:avLst/>
              <a:gdLst>
                <a:gd name="T0" fmla="*/ 2 w 130"/>
                <a:gd name="T1" fmla="*/ 3 h 7"/>
                <a:gd name="T2" fmla="*/ 2 w 130"/>
                <a:gd name="T3" fmla="*/ 3 h 7"/>
                <a:gd name="T4" fmla="*/ 70 w 130"/>
                <a:gd name="T5" fmla="*/ 2 h 7"/>
                <a:gd name="T6" fmla="*/ 0 w 130"/>
                <a:gd name="T7" fmla="*/ 6 h 7"/>
                <a:gd name="T8" fmla="*/ 130 w 130"/>
                <a:gd name="T9" fmla="*/ 4 h 7"/>
                <a:gd name="T10" fmla="*/ 2 w 130"/>
                <a:gd name="T11" fmla="*/ 3 h 7"/>
              </a:gdLst>
              <a:ahLst/>
              <a:cxnLst>
                <a:cxn ang="0">
                  <a:pos x="T0" y="T1"/>
                </a:cxn>
                <a:cxn ang="0">
                  <a:pos x="T2" y="T3"/>
                </a:cxn>
                <a:cxn ang="0">
                  <a:pos x="T4" y="T5"/>
                </a:cxn>
                <a:cxn ang="0">
                  <a:pos x="T6" y="T7"/>
                </a:cxn>
                <a:cxn ang="0">
                  <a:pos x="T8" y="T9"/>
                </a:cxn>
                <a:cxn ang="0">
                  <a:pos x="T10" y="T11"/>
                </a:cxn>
              </a:cxnLst>
              <a:rect l="0" t="0" r="r" b="b"/>
              <a:pathLst>
                <a:path w="130" h="7">
                  <a:moveTo>
                    <a:pt x="2" y="3"/>
                  </a:moveTo>
                  <a:lnTo>
                    <a:pt x="2" y="3"/>
                  </a:lnTo>
                  <a:cubicBezTo>
                    <a:pt x="23" y="2"/>
                    <a:pt x="37" y="1"/>
                    <a:pt x="70" y="2"/>
                  </a:cubicBezTo>
                  <a:cubicBezTo>
                    <a:pt x="82" y="6"/>
                    <a:pt x="15" y="2"/>
                    <a:pt x="0" y="6"/>
                  </a:cubicBezTo>
                  <a:cubicBezTo>
                    <a:pt x="61" y="7"/>
                    <a:pt x="80" y="4"/>
                    <a:pt x="130" y="4"/>
                  </a:cubicBezTo>
                  <a:cubicBezTo>
                    <a:pt x="106" y="2"/>
                    <a:pt x="4" y="0"/>
                    <a:pt x="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8" name="Freihandform 67"/>
            <p:cNvSpPr>
              <a:spLocks/>
            </p:cNvSpPr>
            <p:nvPr/>
          </p:nvSpPr>
          <p:spPr bwMode="invGray">
            <a:xfrm>
              <a:off x="12252325" y="2825750"/>
              <a:ext cx="73025" cy="1587"/>
            </a:xfrm>
            <a:custGeom>
              <a:avLst/>
              <a:gdLst>
                <a:gd name="T0" fmla="*/ 4 w 38"/>
                <a:gd name="T1" fmla="*/ 1 h 1"/>
                <a:gd name="T2" fmla="*/ 4 w 38"/>
                <a:gd name="T3" fmla="*/ 1 h 1"/>
                <a:gd name="T4" fmla="*/ 38 w 38"/>
                <a:gd name="T5" fmla="*/ 0 h 1"/>
                <a:gd name="T6" fmla="*/ 34 w 38"/>
                <a:gd name="T7" fmla="*/ 0 h 1"/>
                <a:gd name="T8" fmla="*/ 0 w 38"/>
                <a:gd name="T9" fmla="*/ 1 h 1"/>
                <a:gd name="T10" fmla="*/ 4 w 38"/>
                <a:gd name="T11" fmla="*/ 1 h 1"/>
              </a:gdLst>
              <a:ahLst/>
              <a:cxnLst>
                <a:cxn ang="0">
                  <a:pos x="T0" y="T1"/>
                </a:cxn>
                <a:cxn ang="0">
                  <a:pos x="T2" y="T3"/>
                </a:cxn>
                <a:cxn ang="0">
                  <a:pos x="T4" y="T5"/>
                </a:cxn>
                <a:cxn ang="0">
                  <a:pos x="T6" y="T7"/>
                </a:cxn>
                <a:cxn ang="0">
                  <a:pos x="T8" y="T9"/>
                </a:cxn>
                <a:cxn ang="0">
                  <a:pos x="T10" y="T11"/>
                </a:cxn>
              </a:cxnLst>
              <a:rect l="0" t="0" r="r" b="b"/>
              <a:pathLst>
                <a:path w="38" h="1">
                  <a:moveTo>
                    <a:pt x="4" y="1"/>
                  </a:moveTo>
                  <a:lnTo>
                    <a:pt x="4" y="1"/>
                  </a:lnTo>
                  <a:lnTo>
                    <a:pt x="38" y="0"/>
                  </a:lnTo>
                  <a:lnTo>
                    <a:pt x="34" y="0"/>
                  </a:lnTo>
                  <a:lnTo>
                    <a:pt x="0" y="1"/>
                  </a:lnTo>
                  <a:lnTo>
                    <a:pt x="4"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19" name="Freihandform 68"/>
            <p:cNvSpPr>
              <a:spLocks/>
            </p:cNvSpPr>
            <p:nvPr/>
          </p:nvSpPr>
          <p:spPr bwMode="invGray">
            <a:xfrm>
              <a:off x="10779125" y="2733675"/>
              <a:ext cx="66675" cy="4762"/>
            </a:xfrm>
            <a:custGeom>
              <a:avLst/>
              <a:gdLst>
                <a:gd name="T0" fmla="*/ 35 w 35"/>
                <a:gd name="T1" fmla="*/ 2 h 2"/>
                <a:gd name="T2" fmla="*/ 35 w 35"/>
                <a:gd name="T3" fmla="*/ 2 h 2"/>
                <a:gd name="T4" fmla="*/ 0 w 35"/>
                <a:gd name="T5" fmla="*/ 2 h 2"/>
                <a:gd name="T6" fmla="*/ 35 w 35"/>
                <a:gd name="T7" fmla="*/ 2 h 2"/>
              </a:gdLst>
              <a:ahLst/>
              <a:cxnLst>
                <a:cxn ang="0">
                  <a:pos x="T0" y="T1"/>
                </a:cxn>
                <a:cxn ang="0">
                  <a:pos x="T2" y="T3"/>
                </a:cxn>
                <a:cxn ang="0">
                  <a:pos x="T4" y="T5"/>
                </a:cxn>
                <a:cxn ang="0">
                  <a:pos x="T6" y="T7"/>
                </a:cxn>
              </a:cxnLst>
              <a:rect l="0" t="0" r="r" b="b"/>
              <a:pathLst>
                <a:path w="35" h="2">
                  <a:moveTo>
                    <a:pt x="35" y="2"/>
                  </a:moveTo>
                  <a:lnTo>
                    <a:pt x="35" y="2"/>
                  </a:lnTo>
                  <a:cubicBezTo>
                    <a:pt x="32" y="0"/>
                    <a:pt x="11" y="1"/>
                    <a:pt x="0" y="2"/>
                  </a:cubicBezTo>
                  <a:cubicBezTo>
                    <a:pt x="9" y="2"/>
                    <a:pt x="22" y="2"/>
                    <a:pt x="35"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0" name="Freihandform 69"/>
            <p:cNvSpPr>
              <a:spLocks/>
            </p:cNvSpPr>
            <p:nvPr/>
          </p:nvSpPr>
          <p:spPr bwMode="invGray">
            <a:xfrm>
              <a:off x="-2471738" y="2738438"/>
              <a:ext cx="496888" cy="1587"/>
            </a:xfrm>
            <a:custGeom>
              <a:avLst/>
              <a:gdLst>
                <a:gd name="T0" fmla="*/ 259 w 259"/>
                <a:gd name="T1" fmla="*/ 0 h 1"/>
                <a:gd name="T2" fmla="*/ 259 w 259"/>
                <a:gd name="T3" fmla="*/ 0 h 1"/>
                <a:gd name="T4" fmla="*/ 0 w 259"/>
                <a:gd name="T5" fmla="*/ 1 h 1"/>
                <a:gd name="T6" fmla="*/ 259 w 259"/>
                <a:gd name="T7" fmla="*/ 0 h 1"/>
              </a:gdLst>
              <a:ahLst/>
              <a:cxnLst>
                <a:cxn ang="0">
                  <a:pos x="T0" y="T1"/>
                </a:cxn>
                <a:cxn ang="0">
                  <a:pos x="T2" y="T3"/>
                </a:cxn>
                <a:cxn ang="0">
                  <a:pos x="T4" y="T5"/>
                </a:cxn>
                <a:cxn ang="0">
                  <a:pos x="T6" y="T7"/>
                </a:cxn>
              </a:cxnLst>
              <a:rect l="0" t="0" r="r" b="b"/>
              <a:pathLst>
                <a:path w="259" h="1">
                  <a:moveTo>
                    <a:pt x="259" y="0"/>
                  </a:moveTo>
                  <a:lnTo>
                    <a:pt x="259" y="0"/>
                  </a:lnTo>
                  <a:lnTo>
                    <a:pt x="0" y="1"/>
                  </a:lnTo>
                  <a:lnTo>
                    <a:pt x="259"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1" name="Freihandform 70"/>
            <p:cNvSpPr>
              <a:spLocks/>
            </p:cNvSpPr>
            <p:nvPr/>
          </p:nvSpPr>
          <p:spPr bwMode="invGray">
            <a:xfrm>
              <a:off x="9136063" y="2735263"/>
              <a:ext cx="387350" cy="14287"/>
            </a:xfrm>
            <a:custGeom>
              <a:avLst/>
              <a:gdLst>
                <a:gd name="T0" fmla="*/ 30 w 202"/>
                <a:gd name="T1" fmla="*/ 6 h 6"/>
                <a:gd name="T2" fmla="*/ 30 w 202"/>
                <a:gd name="T3" fmla="*/ 6 h 6"/>
                <a:gd name="T4" fmla="*/ 202 w 202"/>
                <a:gd name="T5" fmla="*/ 3 h 6"/>
                <a:gd name="T6" fmla="*/ 0 w 202"/>
                <a:gd name="T7" fmla="*/ 3 h 6"/>
                <a:gd name="T8" fmla="*/ 30 w 202"/>
                <a:gd name="T9" fmla="*/ 6 h 6"/>
              </a:gdLst>
              <a:ahLst/>
              <a:cxnLst>
                <a:cxn ang="0">
                  <a:pos x="T0" y="T1"/>
                </a:cxn>
                <a:cxn ang="0">
                  <a:pos x="T2" y="T3"/>
                </a:cxn>
                <a:cxn ang="0">
                  <a:pos x="T4" y="T5"/>
                </a:cxn>
                <a:cxn ang="0">
                  <a:pos x="T6" y="T7"/>
                </a:cxn>
                <a:cxn ang="0">
                  <a:pos x="T8" y="T9"/>
                </a:cxn>
              </a:cxnLst>
              <a:rect l="0" t="0" r="r" b="b"/>
              <a:pathLst>
                <a:path w="202" h="6">
                  <a:moveTo>
                    <a:pt x="30" y="6"/>
                  </a:moveTo>
                  <a:lnTo>
                    <a:pt x="30" y="6"/>
                  </a:lnTo>
                  <a:cubicBezTo>
                    <a:pt x="100" y="5"/>
                    <a:pt x="131" y="3"/>
                    <a:pt x="202" y="3"/>
                  </a:cubicBezTo>
                  <a:cubicBezTo>
                    <a:pt x="109" y="0"/>
                    <a:pt x="79" y="6"/>
                    <a:pt x="0" y="3"/>
                  </a:cubicBezTo>
                  <a:lnTo>
                    <a:pt x="30"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2" name="Freihandform 71"/>
            <p:cNvSpPr>
              <a:spLocks/>
            </p:cNvSpPr>
            <p:nvPr/>
          </p:nvSpPr>
          <p:spPr bwMode="invGray">
            <a:xfrm>
              <a:off x="9139238" y="2725738"/>
              <a:ext cx="142875" cy="9525"/>
            </a:xfrm>
            <a:custGeom>
              <a:avLst/>
              <a:gdLst>
                <a:gd name="T0" fmla="*/ 54 w 75"/>
                <a:gd name="T1" fmla="*/ 0 h 4"/>
                <a:gd name="T2" fmla="*/ 54 w 75"/>
                <a:gd name="T3" fmla="*/ 0 h 4"/>
                <a:gd name="T4" fmla="*/ 10 w 75"/>
                <a:gd name="T5" fmla="*/ 4 h 4"/>
                <a:gd name="T6" fmla="*/ 75 w 75"/>
                <a:gd name="T7" fmla="*/ 2 h 4"/>
                <a:gd name="T8" fmla="*/ 54 w 75"/>
                <a:gd name="T9" fmla="*/ 0 h 4"/>
              </a:gdLst>
              <a:ahLst/>
              <a:cxnLst>
                <a:cxn ang="0">
                  <a:pos x="T0" y="T1"/>
                </a:cxn>
                <a:cxn ang="0">
                  <a:pos x="T2" y="T3"/>
                </a:cxn>
                <a:cxn ang="0">
                  <a:pos x="T4" y="T5"/>
                </a:cxn>
                <a:cxn ang="0">
                  <a:pos x="T6" y="T7"/>
                </a:cxn>
                <a:cxn ang="0">
                  <a:pos x="T8" y="T9"/>
                </a:cxn>
              </a:cxnLst>
              <a:rect l="0" t="0" r="r" b="b"/>
              <a:pathLst>
                <a:path w="75" h="4">
                  <a:moveTo>
                    <a:pt x="54" y="0"/>
                  </a:moveTo>
                  <a:lnTo>
                    <a:pt x="54" y="0"/>
                  </a:lnTo>
                  <a:cubicBezTo>
                    <a:pt x="65" y="2"/>
                    <a:pt x="0" y="3"/>
                    <a:pt x="10" y="4"/>
                  </a:cubicBezTo>
                  <a:cubicBezTo>
                    <a:pt x="57" y="4"/>
                    <a:pt x="32" y="2"/>
                    <a:pt x="75" y="2"/>
                  </a:cubicBezTo>
                  <a:lnTo>
                    <a:pt x="5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3" name="Freihandform 72"/>
            <p:cNvSpPr>
              <a:spLocks/>
            </p:cNvSpPr>
            <p:nvPr/>
          </p:nvSpPr>
          <p:spPr bwMode="invGray">
            <a:xfrm>
              <a:off x="9805988" y="2817813"/>
              <a:ext cx="39688" cy="3175"/>
            </a:xfrm>
            <a:custGeom>
              <a:avLst/>
              <a:gdLst>
                <a:gd name="T0" fmla="*/ 21 w 21"/>
                <a:gd name="T1" fmla="*/ 0 h 1"/>
                <a:gd name="T2" fmla="*/ 21 w 21"/>
                <a:gd name="T3" fmla="*/ 0 h 1"/>
                <a:gd name="T4" fmla="*/ 0 w 21"/>
                <a:gd name="T5" fmla="*/ 1 h 1"/>
                <a:gd name="T6" fmla="*/ 17 w 21"/>
                <a:gd name="T7" fmla="*/ 1 h 1"/>
                <a:gd name="T8" fmla="*/ 21 w 21"/>
                <a:gd name="T9" fmla="*/ 0 h 1"/>
              </a:gdLst>
              <a:ahLst/>
              <a:cxnLst>
                <a:cxn ang="0">
                  <a:pos x="T0" y="T1"/>
                </a:cxn>
                <a:cxn ang="0">
                  <a:pos x="T2" y="T3"/>
                </a:cxn>
                <a:cxn ang="0">
                  <a:pos x="T4" y="T5"/>
                </a:cxn>
                <a:cxn ang="0">
                  <a:pos x="T6" y="T7"/>
                </a:cxn>
                <a:cxn ang="0">
                  <a:pos x="T8" y="T9"/>
                </a:cxn>
              </a:cxnLst>
              <a:rect l="0" t="0" r="r" b="b"/>
              <a:pathLst>
                <a:path w="21" h="1">
                  <a:moveTo>
                    <a:pt x="21" y="0"/>
                  </a:moveTo>
                  <a:lnTo>
                    <a:pt x="21" y="0"/>
                  </a:lnTo>
                  <a:lnTo>
                    <a:pt x="0" y="1"/>
                  </a:lnTo>
                  <a:lnTo>
                    <a:pt x="17" y="1"/>
                  </a:lnTo>
                  <a:lnTo>
                    <a:pt x="2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4" name="Freihandform 73"/>
            <p:cNvSpPr>
              <a:spLocks/>
            </p:cNvSpPr>
            <p:nvPr/>
          </p:nvSpPr>
          <p:spPr bwMode="invGray">
            <a:xfrm>
              <a:off x="8580438" y="2725738"/>
              <a:ext cx="66675" cy="3175"/>
            </a:xfrm>
            <a:custGeom>
              <a:avLst/>
              <a:gdLst>
                <a:gd name="T0" fmla="*/ 27 w 35"/>
                <a:gd name="T1" fmla="*/ 1 h 1"/>
                <a:gd name="T2" fmla="*/ 27 w 35"/>
                <a:gd name="T3" fmla="*/ 1 h 1"/>
                <a:gd name="T4" fmla="*/ 35 w 35"/>
                <a:gd name="T5" fmla="*/ 1 h 1"/>
                <a:gd name="T6" fmla="*/ 0 w 35"/>
                <a:gd name="T7" fmla="*/ 0 h 1"/>
                <a:gd name="T8" fmla="*/ 27 w 35"/>
                <a:gd name="T9" fmla="*/ 1 h 1"/>
              </a:gdLst>
              <a:ahLst/>
              <a:cxnLst>
                <a:cxn ang="0">
                  <a:pos x="T0" y="T1"/>
                </a:cxn>
                <a:cxn ang="0">
                  <a:pos x="T2" y="T3"/>
                </a:cxn>
                <a:cxn ang="0">
                  <a:pos x="T4" y="T5"/>
                </a:cxn>
                <a:cxn ang="0">
                  <a:pos x="T6" y="T7"/>
                </a:cxn>
                <a:cxn ang="0">
                  <a:pos x="T8" y="T9"/>
                </a:cxn>
              </a:cxnLst>
              <a:rect l="0" t="0" r="r" b="b"/>
              <a:pathLst>
                <a:path w="35" h="1">
                  <a:moveTo>
                    <a:pt x="27" y="1"/>
                  </a:moveTo>
                  <a:lnTo>
                    <a:pt x="27" y="1"/>
                  </a:lnTo>
                  <a:lnTo>
                    <a:pt x="35" y="1"/>
                  </a:lnTo>
                  <a:lnTo>
                    <a:pt x="0" y="0"/>
                  </a:lnTo>
                  <a:lnTo>
                    <a:pt x="2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5" name="Freihandform 74"/>
            <p:cNvSpPr>
              <a:spLocks/>
            </p:cNvSpPr>
            <p:nvPr/>
          </p:nvSpPr>
          <p:spPr bwMode="invGray">
            <a:xfrm>
              <a:off x="8647113" y="2725738"/>
              <a:ext cx="15875" cy="3175"/>
            </a:xfrm>
            <a:custGeom>
              <a:avLst/>
              <a:gdLst>
                <a:gd name="T0" fmla="*/ 8 w 8"/>
                <a:gd name="T1" fmla="*/ 0 h 1"/>
                <a:gd name="T2" fmla="*/ 8 w 8"/>
                <a:gd name="T3" fmla="*/ 0 h 1"/>
                <a:gd name="T4" fmla="*/ 0 w 8"/>
                <a:gd name="T5" fmla="*/ 1 h 1"/>
                <a:gd name="T6" fmla="*/ 8 w 8"/>
                <a:gd name="T7" fmla="*/ 0 h 1"/>
              </a:gdLst>
              <a:ahLst/>
              <a:cxnLst>
                <a:cxn ang="0">
                  <a:pos x="T0" y="T1"/>
                </a:cxn>
                <a:cxn ang="0">
                  <a:pos x="T2" y="T3"/>
                </a:cxn>
                <a:cxn ang="0">
                  <a:pos x="T4" y="T5"/>
                </a:cxn>
                <a:cxn ang="0">
                  <a:pos x="T6" y="T7"/>
                </a:cxn>
              </a:cxnLst>
              <a:rect l="0" t="0" r="r" b="b"/>
              <a:pathLst>
                <a:path w="8" h="1">
                  <a:moveTo>
                    <a:pt x="8" y="0"/>
                  </a:moveTo>
                  <a:lnTo>
                    <a:pt x="8" y="0"/>
                  </a:lnTo>
                  <a:lnTo>
                    <a:pt x="0" y="1"/>
                  </a:lnTo>
                  <a:lnTo>
                    <a:pt x="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6" name="Freihandform 75"/>
            <p:cNvSpPr>
              <a:spLocks/>
            </p:cNvSpPr>
            <p:nvPr/>
          </p:nvSpPr>
          <p:spPr bwMode="invGray">
            <a:xfrm>
              <a:off x="9794875" y="2830513"/>
              <a:ext cx="90488" cy="1587"/>
            </a:xfrm>
            <a:custGeom>
              <a:avLst/>
              <a:gdLst>
                <a:gd name="T0" fmla="*/ 0 w 47"/>
                <a:gd name="T1" fmla="*/ 0 h 1"/>
                <a:gd name="T2" fmla="*/ 0 w 47"/>
                <a:gd name="T3" fmla="*/ 0 h 1"/>
                <a:gd name="T4" fmla="*/ 32 w 47"/>
                <a:gd name="T5" fmla="*/ 1 h 1"/>
                <a:gd name="T6" fmla="*/ 47 w 47"/>
                <a:gd name="T7" fmla="*/ 0 h 1"/>
                <a:gd name="T8" fmla="*/ 0 w 47"/>
                <a:gd name="T9" fmla="*/ 0 h 1"/>
              </a:gdLst>
              <a:ahLst/>
              <a:cxnLst>
                <a:cxn ang="0">
                  <a:pos x="T0" y="T1"/>
                </a:cxn>
                <a:cxn ang="0">
                  <a:pos x="T2" y="T3"/>
                </a:cxn>
                <a:cxn ang="0">
                  <a:pos x="T4" y="T5"/>
                </a:cxn>
                <a:cxn ang="0">
                  <a:pos x="T6" y="T7"/>
                </a:cxn>
                <a:cxn ang="0">
                  <a:pos x="T8" y="T9"/>
                </a:cxn>
              </a:cxnLst>
              <a:rect l="0" t="0" r="r" b="b"/>
              <a:pathLst>
                <a:path w="47" h="1">
                  <a:moveTo>
                    <a:pt x="0" y="0"/>
                  </a:moveTo>
                  <a:lnTo>
                    <a:pt x="0" y="0"/>
                  </a:lnTo>
                  <a:lnTo>
                    <a:pt x="32" y="1"/>
                  </a:lnTo>
                  <a:lnTo>
                    <a:pt x="47"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7" name="Freihandform 76"/>
            <p:cNvSpPr>
              <a:spLocks/>
            </p:cNvSpPr>
            <p:nvPr/>
          </p:nvSpPr>
          <p:spPr bwMode="invGray">
            <a:xfrm>
              <a:off x="9232900" y="2795588"/>
              <a:ext cx="84138" cy="3175"/>
            </a:xfrm>
            <a:custGeom>
              <a:avLst/>
              <a:gdLst>
                <a:gd name="T0" fmla="*/ 16 w 44"/>
                <a:gd name="T1" fmla="*/ 1 h 1"/>
                <a:gd name="T2" fmla="*/ 16 w 44"/>
                <a:gd name="T3" fmla="*/ 1 h 1"/>
                <a:gd name="T4" fmla="*/ 44 w 44"/>
                <a:gd name="T5" fmla="*/ 1 h 1"/>
                <a:gd name="T6" fmla="*/ 16 w 44"/>
                <a:gd name="T7" fmla="*/ 1 h 1"/>
              </a:gdLst>
              <a:ahLst/>
              <a:cxnLst>
                <a:cxn ang="0">
                  <a:pos x="T0" y="T1"/>
                </a:cxn>
                <a:cxn ang="0">
                  <a:pos x="T2" y="T3"/>
                </a:cxn>
                <a:cxn ang="0">
                  <a:pos x="T4" y="T5"/>
                </a:cxn>
                <a:cxn ang="0">
                  <a:pos x="T6" y="T7"/>
                </a:cxn>
              </a:cxnLst>
              <a:rect l="0" t="0" r="r" b="b"/>
              <a:pathLst>
                <a:path w="44" h="1">
                  <a:moveTo>
                    <a:pt x="16" y="1"/>
                  </a:moveTo>
                  <a:lnTo>
                    <a:pt x="16" y="1"/>
                  </a:lnTo>
                  <a:lnTo>
                    <a:pt x="44" y="1"/>
                  </a:lnTo>
                  <a:cubicBezTo>
                    <a:pt x="39" y="1"/>
                    <a:pt x="0" y="0"/>
                    <a:pt x="16"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8" name="Freihandform 77"/>
            <p:cNvSpPr>
              <a:spLocks/>
            </p:cNvSpPr>
            <p:nvPr/>
          </p:nvSpPr>
          <p:spPr bwMode="invGray">
            <a:xfrm>
              <a:off x="8158163" y="2725738"/>
              <a:ext cx="71438" cy="3175"/>
            </a:xfrm>
            <a:custGeom>
              <a:avLst/>
              <a:gdLst>
                <a:gd name="T0" fmla="*/ 34 w 37"/>
                <a:gd name="T1" fmla="*/ 0 h 1"/>
                <a:gd name="T2" fmla="*/ 34 w 37"/>
                <a:gd name="T3" fmla="*/ 0 h 1"/>
                <a:gd name="T4" fmla="*/ 0 w 37"/>
                <a:gd name="T5" fmla="*/ 1 h 1"/>
                <a:gd name="T6" fmla="*/ 3 w 37"/>
                <a:gd name="T7" fmla="*/ 1 h 1"/>
                <a:gd name="T8" fmla="*/ 37 w 37"/>
                <a:gd name="T9" fmla="*/ 0 h 1"/>
                <a:gd name="T10" fmla="*/ 34 w 37"/>
                <a:gd name="T11" fmla="*/ 0 h 1"/>
              </a:gdLst>
              <a:ahLst/>
              <a:cxnLst>
                <a:cxn ang="0">
                  <a:pos x="T0" y="T1"/>
                </a:cxn>
                <a:cxn ang="0">
                  <a:pos x="T2" y="T3"/>
                </a:cxn>
                <a:cxn ang="0">
                  <a:pos x="T4" y="T5"/>
                </a:cxn>
                <a:cxn ang="0">
                  <a:pos x="T6" y="T7"/>
                </a:cxn>
                <a:cxn ang="0">
                  <a:pos x="T8" y="T9"/>
                </a:cxn>
                <a:cxn ang="0">
                  <a:pos x="T10" y="T11"/>
                </a:cxn>
              </a:cxnLst>
              <a:rect l="0" t="0" r="r" b="b"/>
              <a:pathLst>
                <a:path w="37" h="1">
                  <a:moveTo>
                    <a:pt x="34" y="0"/>
                  </a:moveTo>
                  <a:lnTo>
                    <a:pt x="34" y="0"/>
                  </a:lnTo>
                  <a:lnTo>
                    <a:pt x="0" y="1"/>
                  </a:lnTo>
                  <a:lnTo>
                    <a:pt x="3" y="1"/>
                  </a:lnTo>
                  <a:lnTo>
                    <a:pt x="37" y="0"/>
                  </a:lnTo>
                  <a:lnTo>
                    <a:pt x="3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29" name="Freihandform 78"/>
            <p:cNvSpPr>
              <a:spLocks/>
            </p:cNvSpPr>
            <p:nvPr/>
          </p:nvSpPr>
          <p:spPr bwMode="invGray">
            <a:xfrm>
              <a:off x="8734425" y="2814638"/>
              <a:ext cx="144463" cy="3175"/>
            </a:xfrm>
            <a:custGeom>
              <a:avLst/>
              <a:gdLst>
                <a:gd name="T0" fmla="*/ 56 w 76"/>
                <a:gd name="T1" fmla="*/ 0 h 2"/>
                <a:gd name="T2" fmla="*/ 56 w 76"/>
                <a:gd name="T3" fmla="*/ 0 h 2"/>
                <a:gd name="T4" fmla="*/ 40 w 76"/>
                <a:gd name="T5" fmla="*/ 2 h 2"/>
                <a:gd name="T6" fmla="*/ 56 w 76"/>
                <a:gd name="T7" fmla="*/ 0 h 2"/>
              </a:gdLst>
              <a:ahLst/>
              <a:cxnLst>
                <a:cxn ang="0">
                  <a:pos x="T0" y="T1"/>
                </a:cxn>
                <a:cxn ang="0">
                  <a:pos x="T2" y="T3"/>
                </a:cxn>
                <a:cxn ang="0">
                  <a:pos x="T4" y="T5"/>
                </a:cxn>
                <a:cxn ang="0">
                  <a:pos x="T6" y="T7"/>
                </a:cxn>
              </a:cxnLst>
              <a:rect l="0" t="0" r="r" b="b"/>
              <a:pathLst>
                <a:path w="76" h="2">
                  <a:moveTo>
                    <a:pt x="56" y="0"/>
                  </a:moveTo>
                  <a:lnTo>
                    <a:pt x="56" y="0"/>
                  </a:lnTo>
                  <a:cubicBezTo>
                    <a:pt x="76" y="2"/>
                    <a:pt x="0" y="0"/>
                    <a:pt x="40" y="2"/>
                  </a:cubicBezTo>
                  <a:cubicBezTo>
                    <a:pt x="76" y="2"/>
                    <a:pt x="61" y="1"/>
                    <a:pt x="56"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0" name="Freihandform 79"/>
            <p:cNvSpPr>
              <a:spLocks/>
            </p:cNvSpPr>
            <p:nvPr/>
          </p:nvSpPr>
          <p:spPr bwMode="invGray">
            <a:xfrm>
              <a:off x="8023225" y="2782888"/>
              <a:ext cx="26988" cy="1587"/>
            </a:xfrm>
            <a:custGeom>
              <a:avLst/>
              <a:gdLst>
                <a:gd name="T0" fmla="*/ 14 w 14"/>
                <a:gd name="T1" fmla="*/ 0 h 1"/>
                <a:gd name="T2" fmla="*/ 14 w 14"/>
                <a:gd name="T3" fmla="*/ 0 h 1"/>
                <a:gd name="T4" fmla="*/ 0 w 14"/>
                <a:gd name="T5" fmla="*/ 1 h 1"/>
                <a:gd name="T6" fmla="*/ 14 w 14"/>
                <a:gd name="T7" fmla="*/ 0 h 1"/>
              </a:gdLst>
              <a:ahLst/>
              <a:cxnLst>
                <a:cxn ang="0">
                  <a:pos x="T0" y="T1"/>
                </a:cxn>
                <a:cxn ang="0">
                  <a:pos x="T2" y="T3"/>
                </a:cxn>
                <a:cxn ang="0">
                  <a:pos x="T4" y="T5"/>
                </a:cxn>
                <a:cxn ang="0">
                  <a:pos x="T6" y="T7"/>
                </a:cxn>
              </a:cxnLst>
              <a:rect l="0" t="0" r="r" b="b"/>
              <a:pathLst>
                <a:path w="14" h="1">
                  <a:moveTo>
                    <a:pt x="14" y="0"/>
                  </a:moveTo>
                  <a:lnTo>
                    <a:pt x="14" y="0"/>
                  </a:lnTo>
                  <a:cubicBezTo>
                    <a:pt x="9" y="0"/>
                    <a:pt x="5" y="0"/>
                    <a:pt x="0" y="1"/>
                  </a:cubicBezTo>
                  <a:lnTo>
                    <a:pt x="1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1" name="Freihandform 80"/>
            <p:cNvSpPr>
              <a:spLocks/>
            </p:cNvSpPr>
            <p:nvPr/>
          </p:nvSpPr>
          <p:spPr bwMode="invGray">
            <a:xfrm>
              <a:off x="8050213" y="2782888"/>
              <a:ext cx="77788" cy="1587"/>
            </a:xfrm>
            <a:custGeom>
              <a:avLst/>
              <a:gdLst>
                <a:gd name="T0" fmla="*/ 0 w 40"/>
                <a:gd name="T1" fmla="*/ 0 h 1"/>
                <a:gd name="T2" fmla="*/ 0 w 40"/>
                <a:gd name="T3" fmla="*/ 0 h 1"/>
                <a:gd name="T4" fmla="*/ 40 w 40"/>
                <a:gd name="T5" fmla="*/ 1 h 1"/>
                <a:gd name="T6" fmla="*/ 0 w 40"/>
                <a:gd name="T7" fmla="*/ 0 h 1"/>
              </a:gdLst>
              <a:ahLst/>
              <a:cxnLst>
                <a:cxn ang="0">
                  <a:pos x="T0" y="T1"/>
                </a:cxn>
                <a:cxn ang="0">
                  <a:pos x="T2" y="T3"/>
                </a:cxn>
                <a:cxn ang="0">
                  <a:pos x="T4" y="T5"/>
                </a:cxn>
                <a:cxn ang="0">
                  <a:pos x="T6" y="T7"/>
                </a:cxn>
              </a:cxnLst>
              <a:rect l="0" t="0" r="r" b="b"/>
              <a:pathLst>
                <a:path w="40" h="1">
                  <a:moveTo>
                    <a:pt x="0" y="0"/>
                  </a:moveTo>
                  <a:lnTo>
                    <a:pt x="0" y="0"/>
                  </a:lnTo>
                  <a:cubicBezTo>
                    <a:pt x="15" y="0"/>
                    <a:pt x="30" y="1"/>
                    <a:pt x="40" y="1"/>
                  </a:cubicBezTo>
                  <a:cubicBezTo>
                    <a:pt x="21" y="0"/>
                    <a:pt x="15"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2" name="Freihandform 81"/>
            <p:cNvSpPr>
              <a:spLocks/>
            </p:cNvSpPr>
            <p:nvPr/>
          </p:nvSpPr>
          <p:spPr bwMode="invGray">
            <a:xfrm>
              <a:off x="7715250" y="2779713"/>
              <a:ext cx="90488" cy="7937"/>
            </a:xfrm>
            <a:custGeom>
              <a:avLst/>
              <a:gdLst>
                <a:gd name="T0" fmla="*/ 5 w 47"/>
                <a:gd name="T1" fmla="*/ 2 h 3"/>
                <a:gd name="T2" fmla="*/ 5 w 47"/>
                <a:gd name="T3" fmla="*/ 2 h 3"/>
                <a:gd name="T4" fmla="*/ 18 w 47"/>
                <a:gd name="T5" fmla="*/ 2 h 3"/>
                <a:gd name="T6" fmla="*/ 23 w 47"/>
                <a:gd name="T7" fmla="*/ 2 h 3"/>
                <a:gd name="T8" fmla="*/ 38 w 47"/>
                <a:gd name="T9" fmla="*/ 1 h 3"/>
                <a:gd name="T10" fmla="*/ 47 w 47"/>
                <a:gd name="T11" fmla="*/ 0 h 3"/>
                <a:gd name="T12" fmla="*/ 35 w 47"/>
                <a:gd name="T13" fmla="*/ 1 h 3"/>
                <a:gd name="T14" fmla="*/ 5 w 47"/>
                <a:gd name="T15" fmla="*/ 2 h 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7" h="3">
                  <a:moveTo>
                    <a:pt x="5" y="2"/>
                  </a:moveTo>
                  <a:lnTo>
                    <a:pt x="5" y="2"/>
                  </a:lnTo>
                  <a:lnTo>
                    <a:pt x="18" y="2"/>
                  </a:lnTo>
                  <a:cubicBezTo>
                    <a:pt x="4" y="3"/>
                    <a:pt x="11" y="3"/>
                    <a:pt x="23" y="2"/>
                  </a:cubicBezTo>
                  <a:cubicBezTo>
                    <a:pt x="37" y="2"/>
                    <a:pt x="37" y="1"/>
                    <a:pt x="38" y="1"/>
                  </a:cubicBezTo>
                  <a:lnTo>
                    <a:pt x="47" y="0"/>
                  </a:lnTo>
                  <a:lnTo>
                    <a:pt x="35" y="1"/>
                  </a:lnTo>
                  <a:cubicBezTo>
                    <a:pt x="13" y="1"/>
                    <a:pt x="0" y="1"/>
                    <a:pt x="5"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3" name="Freihandform 82"/>
            <p:cNvSpPr>
              <a:spLocks/>
            </p:cNvSpPr>
            <p:nvPr/>
          </p:nvSpPr>
          <p:spPr bwMode="invGray">
            <a:xfrm>
              <a:off x="6508750" y="2713038"/>
              <a:ext cx="247650" cy="6350"/>
            </a:xfrm>
            <a:custGeom>
              <a:avLst/>
              <a:gdLst>
                <a:gd name="T0" fmla="*/ 0 w 129"/>
                <a:gd name="T1" fmla="*/ 0 h 3"/>
                <a:gd name="T2" fmla="*/ 0 w 129"/>
                <a:gd name="T3" fmla="*/ 0 h 3"/>
                <a:gd name="T4" fmla="*/ 60 w 129"/>
                <a:gd name="T5" fmla="*/ 2 h 3"/>
                <a:gd name="T6" fmla="*/ 129 w 129"/>
                <a:gd name="T7" fmla="*/ 0 h 3"/>
                <a:gd name="T8" fmla="*/ 0 w 129"/>
                <a:gd name="T9" fmla="*/ 0 h 3"/>
              </a:gdLst>
              <a:ahLst/>
              <a:cxnLst>
                <a:cxn ang="0">
                  <a:pos x="T0" y="T1"/>
                </a:cxn>
                <a:cxn ang="0">
                  <a:pos x="T2" y="T3"/>
                </a:cxn>
                <a:cxn ang="0">
                  <a:pos x="T4" y="T5"/>
                </a:cxn>
                <a:cxn ang="0">
                  <a:pos x="T6" y="T7"/>
                </a:cxn>
                <a:cxn ang="0">
                  <a:pos x="T8" y="T9"/>
                </a:cxn>
              </a:cxnLst>
              <a:rect l="0" t="0" r="r" b="b"/>
              <a:pathLst>
                <a:path w="129" h="3">
                  <a:moveTo>
                    <a:pt x="0" y="0"/>
                  </a:moveTo>
                  <a:lnTo>
                    <a:pt x="0" y="0"/>
                  </a:lnTo>
                  <a:cubicBezTo>
                    <a:pt x="50" y="1"/>
                    <a:pt x="63" y="1"/>
                    <a:pt x="60" y="2"/>
                  </a:cubicBezTo>
                  <a:cubicBezTo>
                    <a:pt x="108" y="3"/>
                    <a:pt x="100" y="0"/>
                    <a:pt x="129"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4" name="Freihandform 83"/>
            <p:cNvSpPr>
              <a:spLocks/>
            </p:cNvSpPr>
            <p:nvPr/>
          </p:nvSpPr>
          <p:spPr bwMode="invGray">
            <a:xfrm>
              <a:off x="6756400" y="2713038"/>
              <a:ext cx="33338" cy="0"/>
            </a:xfrm>
            <a:custGeom>
              <a:avLst/>
              <a:gdLst>
                <a:gd name="T0" fmla="*/ 0 w 18"/>
                <a:gd name="T1" fmla="*/ 0 w 18"/>
                <a:gd name="T2" fmla="*/ 18 w 18"/>
                <a:gd name="T3" fmla="*/ 0 w 18"/>
              </a:gdLst>
              <a:ahLst/>
              <a:cxnLst>
                <a:cxn ang="0">
                  <a:pos x="T0" y="0"/>
                </a:cxn>
                <a:cxn ang="0">
                  <a:pos x="T1" y="0"/>
                </a:cxn>
                <a:cxn ang="0">
                  <a:pos x="T2" y="0"/>
                </a:cxn>
                <a:cxn ang="0">
                  <a:pos x="T3" y="0"/>
                </a:cxn>
              </a:cxnLst>
              <a:rect l="0" t="0" r="r" b="b"/>
              <a:pathLst>
                <a:path w="18">
                  <a:moveTo>
                    <a:pt x="0" y="0"/>
                  </a:moveTo>
                  <a:lnTo>
                    <a:pt x="0" y="0"/>
                  </a:lnTo>
                  <a:lnTo>
                    <a:pt x="18"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5" name="Freihandform 84"/>
            <p:cNvSpPr>
              <a:spLocks/>
            </p:cNvSpPr>
            <p:nvPr/>
          </p:nvSpPr>
          <p:spPr bwMode="invGray">
            <a:xfrm>
              <a:off x="8047038" y="2820988"/>
              <a:ext cx="58738" cy="4762"/>
            </a:xfrm>
            <a:custGeom>
              <a:avLst/>
              <a:gdLst>
                <a:gd name="T0" fmla="*/ 31 w 31"/>
                <a:gd name="T1" fmla="*/ 0 h 2"/>
                <a:gd name="T2" fmla="*/ 31 w 31"/>
                <a:gd name="T3" fmla="*/ 0 h 2"/>
                <a:gd name="T4" fmla="*/ 0 w 31"/>
                <a:gd name="T5" fmla="*/ 2 h 2"/>
                <a:gd name="T6" fmla="*/ 11 w 31"/>
                <a:gd name="T7" fmla="*/ 2 h 2"/>
                <a:gd name="T8" fmla="*/ 31 w 31"/>
                <a:gd name="T9" fmla="*/ 0 h 2"/>
              </a:gdLst>
              <a:ahLst/>
              <a:cxnLst>
                <a:cxn ang="0">
                  <a:pos x="T0" y="T1"/>
                </a:cxn>
                <a:cxn ang="0">
                  <a:pos x="T2" y="T3"/>
                </a:cxn>
                <a:cxn ang="0">
                  <a:pos x="T4" y="T5"/>
                </a:cxn>
                <a:cxn ang="0">
                  <a:pos x="T6" y="T7"/>
                </a:cxn>
                <a:cxn ang="0">
                  <a:pos x="T8" y="T9"/>
                </a:cxn>
              </a:cxnLst>
              <a:rect l="0" t="0" r="r" b="b"/>
              <a:pathLst>
                <a:path w="31" h="2">
                  <a:moveTo>
                    <a:pt x="31" y="0"/>
                  </a:moveTo>
                  <a:lnTo>
                    <a:pt x="31" y="0"/>
                  </a:lnTo>
                  <a:lnTo>
                    <a:pt x="0" y="2"/>
                  </a:lnTo>
                  <a:lnTo>
                    <a:pt x="11" y="2"/>
                  </a:lnTo>
                  <a:lnTo>
                    <a:pt x="31"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6" name="Freihandform 85"/>
            <p:cNvSpPr>
              <a:spLocks/>
            </p:cNvSpPr>
            <p:nvPr/>
          </p:nvSpPr>
          <p:spPr bwMode="invGray">
            <a:xfrm>
              <a:off x="6348413" y="2711451"/>
              <a:ext cx="82550" cy="1587"/>
            </a:xfrm>
            <a:custGeom>
              <a:avLst/>
              <a:gdLst>
                <a:gd name="T0" fmla="*/ 9 w 43"/>
                <a:gd name="T1" fmla="*/ 1 h 1"/>
                <a:gd name="T2" fmla="*/ 9 w 43"/>
                <a:gd name="T3" fmla="*/ 1 h 1"/>
                <a:gd name="T4" fmla="*/ 41 w 43"/>
                <a:gd name="T5" fmla="*/ 1 h 1"/>
                <a:gd name="T6" fmla="*/ 9 w 43"/>
                <a:gd name="T7" fmla="*/ 1 h 1"/>
              </a:gdLst>
              <a:ahLst/>
              <a:cxnLst>
                <a:cxn ang="0">
                  <a:pos x="T0" y="T1"/>
                </a:cxn>
                <a:cxn ang="0">
                  <a:pos x="T2" y="T3"/>
                </a:cxn>
                <a:cxn ang="0">
                  <a:pos x="T4" y="T5"/>
                </a:cxn>
                <a:cxn ang="0">
                  <a:pos x="T6" y="T7"/>
                </a:cxn>
              </a:cxnLst>
              <a:rect l="0" t="0" r="r" b="b"/>
              <a:pathLst>
                <a:path w="43" h="1">
                  <a:moveTo>
                    <a:pt x="9" y="1"/>
                  </a:moveTo>
                  <a:lnTo>
                    <a:pt x="9" y="1"/>
                  </a:lnTo>
                  <a:cubicBezTo>
                    <a:pt x="18" y="1"/>
                    <a:pt x="33" y="1"/>
                    <a:pt x="41" y="1"/>
                  </a:cubicBezTo>
                  <a:cubicBezTo>
                    <a:pt x="43" y="0"/>
                    <a:pt x="0" y="1"/>
                    <a:pt x="9"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7" name="Freihandform 86"/>
            <p:cNvSpPr>
              <a:spLocks/>
            </p:cNvSpPr>
            <p:nvPr/>
          </p:nvSpPr>
          <p:spPr bwMode="invGray">
            <a:xfrm>
              <a:off x="6734175" y="2771775"/>
              <a:ext cx="96838" cy="6350"/>
            </a:xfrm>
            <a:custGeom>
              <a:avLst/>
              <a:gdLst>
                <a:gd name="T0" fmla="*/ 0 w 50"/>
                <a:gd name="T1" fmla="*/ 2 h 3"/>
                <a:gd name="T2" fmla="*/ 0 w 50"/>
                <a:gd name="T3" fmla="*/ 2 h 3"/>
                <a:gd name="T4" fmla="*/ 50 w 50"/>
                <a:gd name="T5" fmla="*/ 3 h 3"/>
                <a:gd name="T6" fmla="*/ 0 w 50"/>
                <a:gd name="T7" fmla="*/ 2 h 3"/>
              </a:gdLst>
              <a:ahLst/>
              <a:cxnLst>
                <a:cxn ang="0">
                  <a:pos x="T0" y="T1"/>
                </a:cxn>
                <a:cxn ang="0">
                  <a:pos x="T2" y="T3"/>
                </a:cxn>
                <a:cxn ang="0">
                  <a:pos x="T4" y="T5"/>
                </a:cxn>
                <a:cxn ang="0">
                  <a:pos x="T6" y="T7"/>
                </a:cxn>
              </a:cxnLst>
              <a:rect l="0" t="0" r="r" b="b"/>
              <a:pathLst>
                <a:path w="50" h="3">
                  <a:moveTo>
                    <a:pt x="0" y="2"/>
                  </a:moveTo>
                  <a:lnTo>
                    <a:pt x="0" y="2"/>
                  </a:lnTo>
                  <a:cubicBezTo>
                    <a:pt x="6" y="3"/>
                    <a:pt x="37" y="2"/>
                    <a:pt x="50" y="3"/>
                  </a:cubicBezTo>
                  <a:cubicBezTo>
                    <a:pt x="32" y="2"/>
                    <a:pt x="17"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8" name="Freihandform 87"/>
            <p:cNvSpPr>
              <a:spLocks/>
            </p:cNvSpPr>
            <p:nvPr/>
          </p:nvSpPr>
          <p:spPr bwMode="invGray">
            <a:xfrm>
              <a:off x="6091238" y="2722563"/>
              <a:ext cx="95250" cy="7937"/>
            </a:xfrm>
            <a:custGeom>
              <a:avLst/>
              <a:gdLst>
                <a:gd name="T0" fmla="*/ 0 w 49"/>
                <a:gd name="T1" fmla="*/ 1 h 4"/>
                <a:gd name="T2" fmla="*/ 0 w 49"/>
                <a:gd name="T3" fmla="*/ 1 h 4"/>
                <a:gd name="T4" fmla="*/ 18 w 49"/>
                <a:gd name="T5" fmla="*/ 4 h 4"/>
                <a:gd name="T6" fmla="*/ 0 w 49"/>
                <a:gd name="T7" fmla="*/ 1 h 4"/>
              </a:gdLst>
              <a:ahLst/>
              <a:cxnLst>
                <a:cxn ang="0">
                  <a:pos x="T0" y="T1"/>
                </a:cxn>
                <a:cxn ang="0">
                  <a:pos x="T2" y="T3"/>
                </a:cxn>
                <a:cxn ang="0">
                  <a:pos x="T4" y="T5"/>
                </a:cxn>
                <a:cxn ang="0">
                  <a:pos x="T6" y="T7"/>
                </a:cxn>
              </a:cxnLst>
              <a:rect l="0" t="0" r="r" b="b"/>
              <a:pathLst>
                <a:path w="49" h="4">
                  <a:moveTo>
                    <a:pt x="0" y="1"/>
                  </a:moveTo>
                  <a:lnTo>
                    <a:pt x="0" y="1"/>
                  </a:lnTo>
                  <a:cubicBezTo>
                    <a:pt x="10" y="2"/>
                    <a:pt x="24" y="2"/>
                    <a:pt x="18" y="4"/>
                  </a:cubicBezTo>
                  <a:cubicBezTo>
                    <a:pt x="31" y="3"/>
                    <a:pt x="4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39" name="Freihandform 88"/>
            <p:cNvSpPr>
              <a:spLocks/>
            </p:cNvSpPr>
            <p:nvPr/>
          </p:nvSpPr>
          <p:spPr bwMode="invGray">
            <a:xfrm>
              <a:off x="6559550" y="2773363"/>
              <a:ext cx="80963" cy="3175"/>
            </a:xfrm>
            <a:custGeom>
              <a:avLst/>
              <a:gdLst>
                <a:gd name="T0" fmla="*/ 0 w 42"/>
                <a:gd name="T1" fmla="*/ 1 h 1"/>
                <a:gd name="T2" fmla="*/ 0 w 42"/>
                <a:gd name="T3" fmla="*/ 1 h 1"/>
                <a:gd name="T4" fmla="*/ 8 w 42"/>
                <a:gd name="T5" fmla="*/ 1 h 1"/>
                <a:gd name="T6" fmla="*/ 42 w 42"/>
                <a:gd name="T7" fmla="*/ 0 h 1"/>
                <a:gd name="T8" fmla="*/ 0 w 42"/>
                <a:gd name="T9" fmla="*/ 1 h 1"/>
              </a:gdLst>
              <a:ahLst/>
              <a:cxnLst>
                <a:cxn ang="0">
                  <a:pos x="T0" y="T1"/>
                </a:cxn>
                <a:cxn ang="0">
                  <a:pos x="T2" y="T3"/>
                </a:cxn>
                <a:cxn ang="0">
                  <a:pos x="T4" y="T5"/>
                </a:cxn>
                <a:cxn ang="0">
                  <a:pos x="T6" y="T7"/>
                </a:cxn>
                <a:cxn ang="0">
                  <a:pos x="T8" y="T9"/>
                </a:cxn>
              </a:cxnLst>
              <a:rect l="0" t="0" r="r" b="b"/>
              <a:pathLst>
                <a:path w="42" h="1">
                  <a:moveTo>
                    <a:pt x="0" y="1"/>
                  </a:moveTo>
                  <a:lnTo>
                    <a:pt x="0" y="1"/>
                  </a:lnTo>
                  <a:lnTo>
                    <a:pt x="8" y="1"/>
                  </a:lnTo>
                  <a:lnTo>
                    <a:pt x="42"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0" name="Freihandform 89"/>
            <p:cNvSpPr>
              <a:spLocks/>
            </p:cNvSpPr>
            <p:nvPr/>
          </p:nvSpPr>
          <p:spPr bwMode="invGray">
            <a:xfrm>
              <a:off x="6640513" y="2806700"/>
              <a:ext cx="227013" cy="15875"/>
            </a:xfrm>
            <a:custGeom>
              <a:avLst/>
              <a:gdLst>
                <a:gd name="T0" fmla="*/ 80 w 118"/>
                <a:gd name="T1" fmla="*/ 7 h 7"/>
                <a:gd name="T2" fmla="*/ 80 w 118"/>
                <a:gd name="T3" fmla="*/ 7 h 7"/>
                <a:gd name="T4" fmla="*/ 85 w 118"/>
                <a:gd name="T5" fmla="*/ 1 h 7"/>
                <a:gd name="T6" fmla="*/ 29 w 118"/>
                <a:gd name="T7" fmla="*/ 4 h 7"/>
                <a:gd name="T8" fmla="*/ 80 w 118"/>
                <a:gd name="T9" fmla="*/ 7 h 7"/>
              </a:gdLst>
              <a:ahLst/>
              <a:cxnLst>
                <a:cxn ang="0">
                  <a:pos x="T0" y="T1"/>
                </a:cxn>
                <a:cxn ang="0">
                  <a:pos x="T2" y="T3"/>
                </a:cxn>
                <a:cxn ang="0">
                  <a:pos x="T4" y="T5"/>
                </a:cxn>
                <a:cxn ang="0">
                  <a:pos x="T6" y="T7"/>
                </a:cxn>
                <a:cxn ang="0">
                  <a:pos x="T8" y="T9"/>
                </a:cxn>
              </a:cxnLst>
              <a:rect l="0" t="0" r="r" b="b"/>
              <a:pathLst>
                <a:path w="118" h="7">
                  <a:moveTo>
                    <a:pt x="80" y="7"/>
                  </a:moveTo>
                  <a:lnTo>
                    <a:pt x="80" y="7"/>
                  </a:lnTo>
                  <a:cubicBezTo>
                    <a:pt x="118" y="5"/>
                    <a:pt x="19" y="3"/>
                    <a:pt x="85" y="1"/>
                  </a:cubicBezTo>
                  <a:cubicBezTo>
                    <a:pt x="0" y="0"/>
                    <a:pt x="92" y="4"/>
                    <a:pt x="29" y="4"/>
                  </a:cubicBezTo>
                  <a:cubicBezTo>
                    <a:pt x="66" y="4"/>
                    <a:pt x="84" y="6"/>
                    <a:pt x="80"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1" name="Freihandform 90"/>
            <p:cNvSpPr>
              <a:spLocks/>
            </p:cNvSpPr>
            <p:nvPr/>
          </p:nvSpPr>
          <p:spPr bwMode="invGray">
            <a:xfrm>
              <a:off x="6661150" y="2814638"/>
              <a:ext cx="34925" cy="1587"/>
            </a:xfrm>
            <a:custGeom>
              <a:avLst/>
              <a:gdLst>
                <a:gd name="T0" fmla="*/ 18 w 18"/>
                <a:gd name="T1" fmla="*/ 1 h 1"/>
                <a:gd name="T2" fmla="*/ 18 w 18"/>
                <a:gd name="T3" fmla="*/ 1 h 1"/>
                <a:gd name="T4" fmla="*/ 0 w 18"/>
                <a:gd name="T5" fmla="*/ 0 h 1"/>
                <a:gd name="T6" fmla="*/ 18 w 18"/>
                <a:gd name="T7" fmla="*/ 1 h 1"/>
              </a:gdLst>
              <a:ahLst/>
              <a:cxnLst>
                <a:cxn ang="0">
                  <a:pos x="T0" y="T1"/>
                </a:cxn>
                <a:cxn ang="0">
                  <a:pos x="T2" y="T3"/>
                </a:cxn>
                <a:cxn ang="0">
                  <a:pos x="T4" y="T5"/>
                </a:cxn>
                <a:cxn ang="0">
                  <a:pos x="T6" y="T7"/>
                </a:cxn>
              </a:cxnLst>
              <a:rect l="0" t="0" r="r" b="b"/>
              <a:pathLst>
                <a:path w="18" h="1">
                  <a:moveTo>
                    <a:pt x="18" y="1"/>
                  </a:moveTo>
                  <a:lnTo>
                    <a:pt x="18" y="1"/>
                  </a:lnTo>
                  <a:lnTo>
                    <a:pt x="0" y="0"/>
                  </a:lnTo>
                  <a:lnTo>
                    <a:pt x="18"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2" name="Freihandform 91"/>
            <p:cNvSpPr>
              <a:spLocks/>
            </p:cNvSpPr>
            <p:nvPr/>
          </p:nvSpPr>
          <p:spPr bwMode="invGray">
            <a:xfrm>
              <a:off x="5661025" y="2789238"/>
              <a:ext cx="23813" cy="1587"/>
            </a:xfrm>
            <a:custGeom>
              <a:avLst/>
              <a:gdLst>
                <a:gd name="T0" fmla="*/ 0 w 13"/>
                <a:gd name="T1" fmla="*/ 1 h 1"/>
                <a:gd name="T2" fmla="*/ 0 w 13"/>
                <a:gd name="T3" fmla="*/ 1 h 1"/>
                <a:gd name="T4" fmla="*/ 13 w 13"/>
                <a:gd name="T5" fmla="*/ 0 h 1"/>
                <a:gd name="T6" fmla="*/ 0 w 13"/>
                <a:gd name="T7" fmla="*/ 1 h 1"/>
              </a:gdLst>
              <a:ahLst/>
              <a:cxnLst>
                <a:cxn ang="0">
                  <a:pos x="T0" y="T1"/>
                </a:cxn>
                <a:cxn ang="0">
                  <a:pos x="T2" y="T3"/>
                </a:cxn>
                <a:cxn ang="0">
                  <a:pos x="T4" y="T5"/>
                </a:cxn>
                <a:cxn ang="0">
                  <a:pos x="T6" y="T7"/>
                </a:cxn>
              </a:cxnLst>
              <a:rect l="0" t="0" r="r" b="b"/>
              <a:pathLst>
                <a:path w="13" h="1">
                  <a:moveTo>
                    <a:pt x="0" y="1"/>
                  </a:moveTo>
                  <a:lnTo>
                    <a:pt x="0" y="1"/>
                  </a:lnTo>
                  <a:lnTo>
                    <a:pt x="13" y="0"/>
                  </a:lnTo>
                  <a:lnTo>
                    <a:pt x="0"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3" name="Freihandform 92"/>
            <p:cNvSpPr>
              <a:spLocks/>
            </p:cNvSpPr>
            <p:nvPr/>
          </p:nvSpPr>
          <p:spPr bwMode="invGray">
            <a:xfrm>
              <a:off x="6162675" y="2814638"/>
              <a:ext cx="258763" cy="7937"/>
            </a:xfrm>
            <a:custGeom>
              <a:avLst/>
              <a:gdLst>
                <a:gd name="T0" fmla="*/ 77 w 135"/>
                <a:gd name="T1" fmla="*/ 2 h 4"/>
                <a:gd name="T2" fmla="*/ 77 w 135"/>
                <a:gd name="T3" fmla="*/ 2 h 4"/>
                <a:gd name="T4" fmla="*/ 135 w 135"/>
                <a:gd name="T5" fmla="*/ 0 h 4"/>
                <a:gd name="T6" fmla="*/ 6 w 135"/>
                <a:gd name="T7" fmla="*/ 4 h 4"/>
                <a:gd name="T8" fmla="*/ 90 w 135"/>
                <a:gd name="T9" fmla="*/ 3 h 4"/>
                <a:gd name="T10" fmla="*/ 77 w 135"/>
                <a:gd name="T11" fmla="*/ 2 h 4"/>
              </a:gdLst>
              <a:ahLst/>
              <a:cxnLst>
                <a:cxn ang="0">
                  <a:pos x="T0" y="T1"/>
                </a:cxn>
                <a:cxn ang="0">
                  <a:pos x="T2" y="T3"/>
                </a:cxn>
                <a:cxn ang="0">
                  <a:pos x="T4" y="T5"/>
                </a:cxn>
                <a:cxn ang="0">
                  <a:pos x="T6" y="T7"/>
                </a:cxn>
                <a:cxn ang="0">
                  <a:pos x="T8" y="T9"/>
                </a:cxn>
                <a:cxn ang="0">
                  <a:pos x="T10" y="T11"/>
                </a:cxn>
              </a:cxnLst>
              <a:rect l="0" t="0" r="r" b="b"/>
              <a:pathLst>
                <a:path w="135" h="4">
                  <a:moveTo>
                    <a:pt x="77" y="2"/>
                  </a:moveTo>
                  <a:lnTo>
                    <a:pt x="77" y="2"/>
                  </a:lnTo>
                  <a:lnTo>
                    <a:pt x="135" y="0"/>
                  </a:lnTo>
                  <a:cubicBezTo>
                    <a:pt x="96" y="1"/>
                    <a:pt x="0" y="1"/>
                    <a:pt x="6" y="4"/>
                  </a:cubicBezTo>
                  <a:cubicBezTo>
                    <a:pt x="37" y="4"/>
                    <a:pt x="75" y="4"/>
                    <a:pt x="90" y="3"/>
                  </a:cubicBezTo>
                  <a:lnTo>
                    <a:pt x="77"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4" name="Freihandform 93"/>
            <p:cNvSpPr>
              <a:spLocks/>
            </p:cNvSpPr>
            <p:nvPr/>
          </p:nvSpPr>
          <p:spPr bwMode="invGray">
            <a:xfrm>
              <a:off x="5019675" y="2713038"/>
              <a:ext cx="73025" cy="4762"/>
            </a:xfrm>
            <a:custGeom>
              <a:avLst/>
              <a:gdLst>
                <a:gd name="T0" fmla="*/ 13 w 38"/>
                <a:gd name="T1" fmla="*/ 1 h 2"/>
                <a:gd name="T2" fmla="*/ 13 w 38"/>
                <a:gd name="T3" fmla="*/ 1 h 2"/>
                <a:gd name="T4" fmla="*/ 38 w 38"/>
                <a:gd name="T5" fmla="*/ 0 h 2"/>
                <a:gd name="T6" fmla="*/ 7 w 38"/>
                <a:gd name="T7" fmla="*/ 0 h 2"/>
                <a:gd name="T8" fmla="*/ 13 w 38"/>
                <a:gd name="T9" fmla="*/ 1 h 2"/>
              </a:gdLst>
              <a:ahLst/>
              <a:cxnLst>
                <a:cxn ang="0">
                  <a:pos x="T0" y="T1"/>
                </a:cxn>
                <a:cxn ang="0">
                  <a:pos x="T2" y="T3"/>
                </a:cxn>
                <a:cxn ang="0">
                  <a:pos x="T4" y="T5"/>
                </a:cxn>
                <a:cxn ang="0">
                  <a:pos x="T6" y="T7"/>
                </a:cxn>
                <a:cxn ang="0">
                  <a:pos x="T8" y="T9"/>
                </a:cxn>
              </a:cxnLst>
              <a:rect l="0" t="0" r="r" b="b"/>
              <a:pathLst>
                <a:path w="38" h="2">
                  <a:moveTo>
                    <a:pt x="13" y="1"/>
                  </a:moveTo>
                  <a:lnTo>
                    <a:pt x="13" y="1"/>
                  </a:lnTo>
                  <a:lnTo>
                    <a:pt x="38" y="0"/>
                  </a:lnTo>
                  <a:lnTo>
                    <a:pt x="7" y="0"/>
                  </a:lnTo>
                  <a:cubicBezTo>
                    <a:pt x="16" y="0"/>
                    <a:pt x="0" y="2"/>
                    <a:pt x="1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5" name="Freihandform 94"/>
            <p:cNvSpPr>
              <a:spLocks/>
            </p:cNvSpPr>
            <p:nvPr/>
          </p:nvSpPr>
          <p:spPr bwMode="invGray">
            <a:xfrm>
              <a:off x="5021263" y="2713038"/>
              <a:ext cx="11113" cy="0"/>
            </a:xfrm>
            <a:custGeom>
              <a:avLst/>
              <a:gdLst>
                <a:gd name="T0" fmla="*/ 0 w 6"/>
                <a:gd name="T1" fmla="*/ 0 w 6"/>
                <a:gd name="T2" fmla="*/ 6 w 6"/>
                <a:gd name="T3" fmla="*/ 0 w 6"/>
              </a:gdLst>
              <a:ahLst/>
              <a:cxnLst>
                <a:cxn ang="0">
                  <a:pos x="T0" y="0"/>
                </a:cxn>
                <a:cxn ang="0">
                  <a:pos x="T1" y="0"/>
                </a:cxn>
                <a:cxn ang="0">
                  <a:pos x="T2" y="0"/>
                </a:cxn>
                <a:cxn ang="0">
                  <a:pos x="T3" y="0"/>
                </a:cxn>
              </a:cxnLst>
              <a:rect l="0" t="0" r="r" b="b"/>
              <a:pathLst>
                <a:path w="6">
                  <a:moveTo>
                    <a:pt x="0" y="0"/>
                  </a:moveTo>
                  <a:lnTo>
                    <a:pt x="0" y="0"/>
                  </a:lnTo>
                  <a:lnTo>
                    <a:pt x="6"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6" name="Freihandform 95"/>
            <p:cNvSpPr>
              <a:spLocks/>
            </p:cNvSpPr>
            <p:nvPr/>
          </p:nvSpPr>
          <p:spPr bwMode="invGray">
            <a:xfrm>
              <a:off x="5864225" y="2784475"/>
              <a:ext cx="101600" cy="4762"/>
            </a:xfrm>
            <a:custGeom>
              <a:avLst/>
              <a:gdLst>
                <a:gd name="T0" fmla="*/ 3 w 53"/>
                <a:gd name="T1" fmla="*/ 2 h 2"/>
                <a:gd name="T2" fmla="*/ 3 w 53"/>
                <a:gd name="T3" fmla="*/ 2 h 2"/>
                <a:gd name="T4" fmla="*/ 53 w 53"/>
                <a:gd name="T5" fmla="*/ 1 h 2"/>
                <a:gd name="T6" fmla="*/ 3 w 53"/>
                <a:gd name="T7" fmla="*/ 2 h 2"/>
              </a:gdLst>
              <a:ahLst/>
              <a:cxnLst>
                <a:cxn ang="0">
                  <a:pos x="T0" y="T1"/>
                </a:cxn>
                <a:cxn ang="0">
                  <a:pos x="T2" y="T3"/>
                </a:cxn>
                <a:cxn ang="0">
                  <a:pos x="T4" y="T5"/>
                </a:cxn>
                <a:cxn ang="0">
                  <a:pos x="T6" y="T7"/>
                </a:cxn>
              </a:cxnLst>
              <a:rect l="0" t="0" r="r" b="b"/>
              <a:pathLst>
                <a:path w="53" h="2">
                  <a:moveTo>
                    <a:pt x="3" y="2"/>
                  </a:moveTo>
                  <a:lnTo>
                    <a:pt x="3" y="2"/>
                  </a:lnTo>
                  <a:cubicBezTo>
                    <a:pt x="21" y="2"/>
                    <a:pt x="36" y="2"/>
                    <a:pt x="53" y="1"/>
                  </a:cubicBezTo>
                  <a:cubicBezTo>
                    <a:pt x="46" y="1"/>
                    <a:pt x="0" y="0"/>
                    <a:pt x="3"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7" name="Freihandform 96"/>
            <p:cNvSpPr>
              <a:spLocks/>
            </p:cNvSpPr>
            <p:nvPr/>
          </p:nvSpPr>
          <p:spPr bwMode="invGray">
            <a:xfrm>
              <a:off x="4703763" y="2722563"/>
              <a:ext cx="84138" cy="1587"/>
            </a:xfrm>
            <a:custGeom>
              <a:avLst/>
              <a:gdLst>
                <a:gd name="T0" fmla="*/ 3 w 44"/>
                <a:gd name="T1" fmla="*/ 1 h 1"/>
                <a:gd name="T2" fmla="*/ 3 w 44"/>
                <a:gd name="T3" fmla="*/ 1 h 1"/>
                <a:gd name="T4" fmla="*/ 44 w 44"/>
                <a:gd name="T5" fmla="*/ 0 h 1"/>
                <a:gd name="T6" fmla="*/ 0 w 44"/>
                <a:gd name="T7" fmla="*/ 0 h 1"/>
                <a:gd name="T8" fmla="*/ 3 w 44"/>
                <a:gd name="T9" fmla="*/ 1 h 1"/>
              </a:gdLst>
              <a:ahLst/>
              <a:cxnLst>
                <a:cxn ang="0">
                  <a:pos x="T0" y="T1"/>
                </a:cxn>
                <a:cxn ang="0">
                  <a:pos x="T2" y="T3"/>
                </a:cxn>
                <a:cxn ang="0">
                  <a:pos x="T4" y="T5"/>
                </a:cxn>
                <a:cxn ang="0">
                  <a:pos x="T6" y="T7"/>
                </a:cxn>
                <a:cxn ang="0">
                  <a:pos x="T8" y="T9"/>
                </a:cxn>
              </a:cxnLst>
              <a:rect l="0" t="0" r="r" b="b"/>
              <a:pathLst>
                <a:path w="44" h="1">
                  <a:moveTo>
                    <a:pt x="3" y="1"/>
                  </a:moveTo>
                  <a:lnTo>
                    <a:pt x="3" y="1"/>
                  </a:lnTo>
                  <a:lnTo>
                    <a:pt x="44" y="0"/>
                  </a:lnTo>
                  <a:lnTo>
                    <a:pt x="0" y="0"/>
                  </a:lnTo>
                  <a:lnTo>
                    <a:pt x="3"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8" name="Freihandform 97"/>
            <p:cNvSpPr>
              <a:spLocks/>
            </p:cNvSpPr>
            <p:nvPr/>
          </p:nvSpPr>
          <p:spPr bwMode="invGray">
            <a:xfrm>
              <a:off x="4264025" y="2713038"/>
              <a:ext cx="77788" cy="4762"/>
            </a:xfrm>
            <a:custGeom>
              <a:avLst/>
              <a:gdLst>
                <a:gd name="T0" fmla="*/ 41 w 41"/>
                <a:gd name="T1" fmla="*/ 1 h 2"/>
                <a:gd name="T2" fmla="*/ 41 w 41"/>
                <a:gd name="T3" fmla="*/ 1 h 2"/>
                <a:gd name="T4" fmla="*/ 34 w 41"/>
                <a:gd name="T5" fmla="*/ 0 h 2"/>
                <a:gd name="T6" fmla="*/ 0 w 41"/>
                <a:gd name="T7" fmla="*/ 1 h 2"/>
                <a:gd name="T8" fmla="*/ 7 w 41"/>
                <a:gd name="T9" fmla="*/ 2 h 2"/>
                <a:gd name="T10" fmla="*/ 41 w 41"/>
                <a:gd name="T11" fmla="*/ 1 h 2"/>
              </a:gdLst>
              <a:ahLst/>
              <a:cxnLst>
                <a:cxn ang="0">
                  <a:pos x="T0" y="T1"/>
                </a:cxn>
                <a:cxn ang="0">
                  <a:pos x="T2" y="T3"/>
                </a:cxn>
                <a:cxn ang="0">
                  <a:pos x="T4" y="T5"/>
                </a:cxn>
                <a:cxn ang="0">
                  <a:pos x="T6" y="T7"/>
                </a:cxn>
                <a:cxn ang="0">
                  <a:pos x="T8" y="T9"/>
                </a:cxn>
                <a:cxn ang="0">
                  <a:pos x="T10" y="T11"/>
                </a:cxn>
              </a:cxnLst>
              <a:rect l="0" t="0" r="r" b="b"/>
              <a:pathLst>
                <a:path w="41" h="2">
                  <a:moveTo>
                    <a:pt x="41" y="1"/>
                  </a:moveTo>
                  <a:lnTo>
                    <a:pt x="41" y="1"/>
                  </a:lnTo>
                  <a:lnTo>
                    <a:pt x="34" y="0"/>
                  </a:lnTo>
                  <a:lnTo>
                    <a:pt x="0" y="1"/>
                  </a:lnTo>
                  <a:lnTo>
                    <a:pt x="7" y="2"/>
                  </a:lnTo>
                  <a:lnTo>
                    <a:pt x="4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49" name="Freihandform 98"/>
            <p:cNvSpPr>
              <a:spLocks/>
            </p:cNvSpPr>
            <p:nvPr/>
          </p:nvSpPr>
          <p:spPr bwMode="invGray">
            <a:xfrm>
              <a:off x="4800600" y="2822575"/>
              <a:ext cx="117475" cy="7937"/>
            </a:xfrm>
            <a:custGeom>
              <a:avLst/>
              <a:gdLst>
                <a:gd name="T0" fmla="*/ 11 w 61"/>
                <a:gd name="T1" fmla="*/ 2 h 3"/>
                <a:gd name="T2" fmla="*/ 11 w 61"/>
                <a:gd name="T3" fmla="*/ 2 h 3"/>
                <a:gd name="T4" fmla="*/ 54 w 61"/>
                <a:gd name="T5" fmla="*/ 0 h 3"/>
                <a:gd name="T6" fmla="*/ 0 w 61"/>
                <a:gd name="T7" fmla="*/ 0 h 3"/>
                <a:gd name="T8" fmla="*/ 46 w 61"/>
                <a:gd name="T9" fmla="*/ 0 h 3"/>
                <a:gd name="T10" fmla="*/ 11 w 61"/>
                <a:gd name="T11" fmla="*/ 2 h 3"/>
              </a:gdLst>
              <a:ahLst/>
              <a:cxnLst>
                <a:cxn ang="0">
                  <a:pos x="T0" y="T1"/>
                </a:cxn>
                <a:cxn ang="0">
                  <a:pos x="T2" y="T3"/>
                </a:cxn>
                <a:cxn ang="0">
                  <a:pos x="T4" y="T5"/>
                </a:cxn>
                <a:cxn ang="0">
                  <a:pos x="T6" y="T7"/>
                </a:cxn>
                <a:cxn ang="0">
                  <a:pos x="T8" y="T9"/>
                </a:cxn>
                <a:cxn ang="0">
                  <a:pos x="T10" y="T11"/>
                </a:cxn>
              </a:cxnLst>
              <a:rect l="0" t="0" r="r" b="b"/>
              <a:pathLst>
                <a:path w="61" h="3">
                  <a:moveTo>
                    <a:pt x="11" y="2"/>
                  </a:moveTo>
                  <a:lnTo>
                    <a:pt x="11" y="2"/>
                  </a:lnTo>
                  <a:cubicBezTo>
                    <a:pt x="39" y="3"/>
                    <a:pt x="61" y="0"/>
                    <a:pt x="54" y="0"/>
                  </a:cubicBezTo>
                  <a:lnTo>
                    <a:pt x="0" y="0"/>
                  </a:lnTo>
                  <a:cubicBezTo>
                    <a:pt x="13" y="2"/>
                    <a:pt x="15" y="0"/>
                    <a:pt x="46" y="0"/>
                  </a:cubicBezTo>
                  <a:lnTo>
                    <a:pt x="11"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0" name="Freihandform 99"/>
            <p:cNvSpPr>
              <a:spLocks/>
            </p:cNvSpPr>
            <p:nvPr/>
          </p:nvSpPr>
          <p:spPr bwMode="invGray">
            <a:xfrm>
              <a:off x="187325" y="2714625"/>
              <a:ext cx="1925638" cy="31750"/>
            </a:xfrm>
            <a:custGeom>
              <a:avLst/>
              <a:gdLst>
                <a:gd name="T0" fmla="*/ 746 w 1004"/>
                <a:gd name="T1" fmla="*/ 6 h 14"/>
                <a:gd name="T2" fmla="*/ 746 w 1004"/>
                <a:gd name="T3" fmla="*/ 6 h 14"/>
                <a:gd name="T4" fmla="*/ 820 w 1004"/>
                <a:gd name="T5" fmla="*/ 7 h 14"/>
                <a:gd name="T6" fmla="*/ 800 w 1004"/>
                <a:gd name="T7" fmla="*/ 8 h 14"/>
                <a:gd name="T8" fmla="*/ 847 w 1004"/>
                <a:gd name="T9" fmla="*/ 5 h 14"/>
                <a:gd name="T10" fmla="*/ 769 w 1004"/>
                <a:gd name="T11" fmla="*/ 11 h 14"/>
                <a:gd name="T12" fmla="*/ 918 w 1004"/>
                <a:gd name="T13" fmla="*/ 9 h 14"/>
                <a:gd name="T14" fmla="*/ 876 w 1004"/>
                <a:gd name="T15" fmla="*/ 7 h 14"/>
                <a:gd name="T16" fmla="*/ 981 w 1004"/>
                <a:gd name="T17" fmla="*/ 5 h 14"/>
                <a:gd name="T18" fmla="*/ 989 w 1004"/>
                <a:gd name="T19" fmla="*/ 2 h 14"/>
                <a:gd name="T20" fmla="*/ 997 w 1004"/>
                <a:gd name="T21" fmla="*/ 2 h 14"/>
                <a:gd name="T22" fmla="*/ 1004 w 1004"/>
                <a:gd name="T23" fmla="*/ 2 h 14"/>
                <a:gd name="T24" fmla="*/ 999 w 1004"/>
                <a:gd name="T25" fmla="*/ 2 h 14"/>
                <a:gd name="T26" fmla="*/ 994 w 1004"/>
                <a:gd name="T27" fmla="*/ 1 h 14"/>
                <a:gd name="T28" fmla="*/ 904 w 1004"/>
                <a:gd name="T29" fmla="*/ 0 h 14"/>
                <a:gd name="T30" fmla="*/ 791 w 1004"/>
                <a:gd name="T31" fmla="*/ 2 h 14"/>
                <a:gd name="T32" fmla="*/ 756 w 1004"/>
                <a:gd name="T33" fmla="*/ 2 h 14"/>
                <a:gd name="T34" fmla="*/ 743 w 1004"/>
                <a:gd name="T35" fmla="*/ 2 h 14"/>
                <a:gd name="T36" fmla="*/ 764 w 1004"/>
                <a:gd name="T37" fmla="*/ 1 h 14"/>
                <a:gd name="T38" fmla="*/ 697 w 1004"/>
                <a:gd name="T39" fmla="*/ 2 h 14"/>
                <a:gd name="T40" fmla="*/ 570 w 1004"/>
                <a:gd name="T41" fmla="*/ 3 h 14"/>
                <a:gd name="T42" fmla="*/ 559 w 1004"/>
                <a:gd name="T43" fmla="*/ 2 h 14"/>
                <a:gd name="T44" fmla="*/ 554 w 1004"/>
                <a:gd name="T45" fmla="*/ 3 h 14"/>
                <a:gd name="T46" fmla="*/ 0 w 1004"/>
                <a:gd name="T47" fmla="*/ 4 h 14"/>
                <a:gd name="T48" fmla="*/ 79 w 1004"/>
                <a:gd name="T49" fmla="*/ 5 h 14"/>
                <a:gd name="T50" fmla="*/ 113 w 1004"/>
                <a:gd name="T51" fmla="*/ 8 h 14"/>
                <a:gd name="T52" fmla="*/ 49 w 1004"/>
                <a:gd name="T53" fmla="*/ 8 h 14"/>
                <a:gd name="T54" fmla="*/ 64 w 1004"/>
                <a:gd name="T55" fmla="*/ 12 h 14"/>
                <a:gd name="T56" fmla="*/ 213 w 1004"/>
                <a:gd name="T57" fmla="*/ 8 h 14"/>
                <a:gd name="T58" fmla="*/ 234 w 1004"/>
                <a:gd name="T59" fmla="*/ 11 h 14"/>
                <a:gd name="T60" fmla="*/ 223 w 1004"/>
                <a:gd name="T61" fmla="*/ 11 h 14"/>
                <a:gd name="T62" fmla="*/ 324 w 1004"/>
                <a:gd name="T63" fmla="*/ 10 h 14"/>
                <a:gd name="T64" fmla="*/ 322 w 1004"/>
                <a:gd name="T65" fmla="*/ 12 h 14"/>
                <a:gd name="T66" fmla="*/ 454 w 1004"/>
                <a:gd name="T67" fmla="*/ 10 h 14"/>
                <a:gd name="T68" fmla="*/ 452 w 1004"/>
                <a:gd name="T69" fmla="*/ 11 h 14"/>
                <a:gd name="T70" fmla="*/ 620 w 1004"/>
                <a:gd name="T71" fmla="*/ 9 h 14"/>
                <a:gd name="T72" fmla="*/ 568 w 1004"/>
                <a:gd name="T73" fmla="*/ 11 h 14"/>
                <a:gd name="T74" fmla="*/ 643 w 1004"/>
                <a:gd name="T75" fmla="*/ 10 h 14"/>
                <a:gd name="T76" fmla="*/ 622 w 1004"/>
                <a:gd name="T77" fmla="*/ 12 h 14"/>
                <a:gd name="T78" fmla="*/ 758 w 1004"/>
                <a:gd name="T79" fmla="*/ 8 h 14"/>
                <a:gd name="T80" fmla="*/ 746 w 1004"/>
                <a:gd name="T81" fmla="*/ 6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04" h="14">
                  <a:moveTo>
                    <a:pt x="746" y="6"/>
                  </a:moveTo>
                  <a:lnTo>
                    <a:pt x="746" y="6"/>
                  </a:lnTo>
                  <a:cubicBezTo>
                    <a:pt x="758" y="5"/>
                    <a:pt x="817" y="5"/>
                    <a:pt x="820" y="7"/>
                  </a:cubicBezTo>
                  <a:cubicBezTo>
                    <a:pt x="812" y="7"/>
                    <a:pt x="780" y="8"/>
                    <a:pt x="800" y="8"/>
                  </a:cubicBezTo>
                  <a:lnTo>
                    <a:pt x="847" y="5"/>
                  </a:lnTo>
                  <a:cubicBezTo>
                    <a:pt x="909" y="7"/>
                    <a:pt x="800" y="10"/>
                    <a:pt x="769" y="11"/>
                  </a:cubicBezTo>
                  <a:cubicBezTo>
                    <a:pt x="832" y="11"/>
                    <a:pt x="851" y="9"/>
                    <a:pt x="918" y="9"/>
                  </a:cubicBezTo>
                  <a:cubicBezTo>
                    <a:pt x="899" y="9"/>
                    <a:pt x="886" y="8"/>
                    <a:pt x="876" y="7"/>
                  </a:cubicBezTo>
                  <a:cubicBezTo>
                    <a:pt x="873" y="5"/>
                    <a:pt x="936" y="6"/>
                    <a:pt x="981" y="5"/>
                  </a:cubicBezTo>
                  <a:cubicBezTo>
                    <a:pt x="952" y="4"/>
                    <a:pt x="969" y="3"/>
                    <a:pt x="989" y="2"/>
                  </a:cubicBezTo>
                  <a:cubicBezTo>
                    <a:pt x="993" y="2"/>
                    <a:pt x="996" y="2"/>
                    <a:pt x="997" y="2"/>
                  </a:cubicBezTo>
                  <a:lnTo>
                    <a:pt x="1004" y="2"/>
                  </a:lnTo>
                  <a:lnTo>
                    <a:pt x="999" y="2"/>
                  </a:lnTo>
                  <a:cubicBezTo>
                    <a:pt x="999" y="1"/>
                    <a:pt x="998" y="1"/>
                    <a:pt x="994" y="1"/>
                  </a:cubicBezTo>
                  <a:cubicBezTo>
                    <a:pt x="957" y="1"/>
                    <a:pt x="928" y="0"/>
                    <a:pt x="904" y="0"/>
                  </a:cubicBezTo>
                  <a:cubicBezTo>
                    <a:pt x="928" y="3"/>
                    <a:pt x="822" y="1"/>
                    <a:pt x="791" y="2"/>
                  </a:cubicBezTo>
                  <a:lnTo>
                    <a:pt x="756" y="2"/>
                  </a:lnTo>
                  <a:lnTo>
                    <a:pt x="743" y="2"/>
                  </a:lnTo>
                  <a:cubicBezTo>
                    <a:pt x="740" y="2"/>
                    <a:pt x="744" y="1"/>
                    <a:pt x="764" y="1"/>
                  </a:cubicBezTo>
                  <a:cubicBezTo>
                    <a:pt x="747" y="1"/>
                    <a:pt x="692" y="1"/>
                    <a:pt x="697" y="2"/>
                  </a:cubicBezTo>
                  <a:lnTo>
                    <a:pt x="570" y="3"/>
                  </a:lnTo>
                  <a:cubicBezTo>
                    <a:pt x="566" y="3"/>
                    <a:pt x="562" y="2"/>
                    <a:pt x="559" y="2"/>
                  </a:cubicBezTo>
                  <a:cubicBezTo>
                    <a:pt x="554" y="2"/>
                    <a:pt x="554" y="3"/>
                    <a:pt x="554" y="3"/>
                  </a:cubicBezTo>
                  <a:lnTo>
                    <a:pt x="0" y="4"/>
                  </a:lnTo>
                  <a:lnTo>
                    <a:pt x="79" y="5"/>
                  </a:lnTo>
                  <a:cubicBezTo>
                    <a:pt x="37" y="8"/>
                    <a:pt x="125" y="6"/>
                    <a:pt x="113" y="8"/>
                  </a:cubicBezTo>
                  <a:cubicBezTo>
                    <a:pt x="94" y="9"/>
                    <a:pt x="66" y="9"/>
                    <a:pt x="49" y="8"/>
                  </a:cubicBezTo>
                  <a:cubicBezTo>
                    <a:pt x="43" y="9"/>
                    <a:pt x="67" y="10"/>
                    <a:pt x="64" y="12"/>
                  </a:cubicBezTo>
                  <a:cubicBezTo>
                    <a:pt x="134" y="13"/>
                    <a:pt x="145" y="7"/>
                    <a:pt x="213" y="8"/>
                  </a:cubicBezTo>
                  <a:cubicBezTo>
                    <a:pt x="210" y="10"/>
                    <a:pt x="189" y="11"/>
                    <a:pt x="234" y="11"/>
                  </a:cubicBezTo>
                  <a:lnTo>
                    <a:pt x="223" y="11"/>
                  </a:lnTo>
                  <a:cubicBezTo>
                    <a:pt x="294" y="9"/>
                    <a:pt x="278" y="14"/>
                    <a:pt x="324" y="10"/>
                  </a:cubicBezTo>
                  <a:lnTo>
                    <a:pt x="322" y="12"/>
                  </a:lnTo>
                  <a:cubicBezTo>
                    <a:pt x="355" y="11"/>
                    <a:pt x="418" y="11"/>
                    <a:pt x="454" y="10"/>
                  </a:cubicBezTo>
                  <a:lnTo>
                    <a:pt x="452" y="11"/>
                  </a:lnTo>
                  <a:cubicBezTo>
                    <a:pt x="551" y="8"/>
                    <a:pt x="508" y="10"/>
                    <a:pt x="620" y="9"/>
                  </a:cubicBezTo>
                  <a:lnTo>
                    <a:pt x="568" y="11"/>
                  </a:lnTo>
                  <a:cubicBezTo>
                    <a:pt x="607" y="12"/>
                    <a:pt x="616" y="10"/>
                    <a:pt x="643" y="10"/>
                  </a:cubicBezTo>
                  <a:cubicBezTo>
                    <a:pt x="641" y="10"/>
                    <a:pt x="648" y="12"/>
                    <a:pt x="622" y="12"/>
                  </a:cubicBezTo>
                  <a:lnTo>
                    <a:pt x="758" y="8"/>
                  </a:lnTo>
                  <a:cubicBezTo>
                    <a:pt x="790" y="7"/>
                    <a:pt x="751" y="7"/>
                    <a:pt x="746"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1" name="Freihandform 100"/>
            <p:cNvSpPr>
              <a:spLocks/>
            </p:cNvSpPr>
            <p:nvPr/>
          </p:nvSpPr>
          <p:spPr bwMode="invGray">
            <a:xfrm>
              <a:off x="1947862" y="2735263"/>
              <a:ext cx="47625" cy="0"/>
            </a:xfrm>
            <a:custGeom>
              <a:avLst/>
              <a:gdLst>
                <a:gd name="T0" fmla="*/ 0 w 25"/>
                <a:gd name="T1" fmla="*/ 0 w 25"/>
                <a:gd name="T2" fmla="*/ 25 w 25"/>
                <a:gd name="T3" fmla="*/ 0 w 25"/>
              </a:gdLst>
              <a:ahLst/>
              <a:cxnLst>
                <a:cxn ang="0">
                  <a:pos x="T0" y="0"/>
                </a:cxn>
                <a:cxn ang="0">
                  <a:pos x="T1" y="0"/>
                </a:cxn>
                <a:cxn ang="0">
                  <a:pos x="T2" y="0"/>
                </a:cxn>
                <a:cxn ang="0">
                  <a:pos x="T3" y="0"/>
                </a:cxn>
              </a:cxnLst>
              <a:rect l="0" t="0" r="r" b="b"/>
              <a:pathLst>
                <a:path w="25">
                  <a:moveTo>
                    <a:pt x="0" y="0"/>
                  </a:moveTo>
                  <a:lnTo>
                    <a:pt x="0" y="0"/>
                  </a:lnTo>
                  <a:lnTo>
                    <a:pt x="25" y="0"/>
                  </a:ln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2" name="Freihandform 101"/>
            <p:cNvSpPr>
              <a:spLocks/>
            </p:cNvSpPr>
            <p:nvPr/>
          </p:nvSpPr>
          <p:spPr bwMode="invGray">
            <a:xfrm>
              <a:off x="112712" y="2724150"/>
              <a:ext cx="74613" cy="0"/>
            </a:xfrm>
            <a:custGeom>
              <a:avLst/>
              <a:gdLst>
                <a:gd name="T0" fmla="*/ 0 w 39"/>
                <a:gd name="T1" fmla="*/ 0 w 39"/>
                <a:gd name="T2" fmla="*/ 39 w 39"/>
                <a:gd name="T3" fmla="*/ 0 w 39"/>
              </a:gdLst>
              <a:ahLst/>
              <a:cxnLst>
                <a:cxn ang="0">
                  <a:pos x="T0" y="0"/>
                </a:cxn>
                <a:cxn ang="0">
                  <a:pos x="T1" y="0"/>
                </a:cxn>
                <a:cxn ang="0">
                  <a:pos x="T2" y="0"/>
                </a:cxn>
                <a:cxn ang="0">
                  <a:pos x="T3" y="0"/>
                </a:cxn>
              </a:cxnLst>
              <a:rect l="0" t="0" r="r" b="b"/>
              <a:pathLst>
                <a:path w="39">
                  <a:moveTo>
                    <a:pt x="0" y="0"/>
                  </a:moveTo>
                  <a:lnTo>
                    <a:pt x="0" y="0"/>
                  </a:lnTo>
                  <a:lnTo>
                    <a:pt x="39" y="0"/>
                  </a:lnTo>
                  <a:cubicBezTo>
                    <a:pt x="27" y="0"/>
                    <a:pt x="14"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3" name="Freihandform 102"/>
            <p:cNvSpPr>
              <a:spLocks/>
            </p:cNvSpPr>
            <p:nvPr/>
          </p:nvSpPr>
          <p:spPr bwMode="invGray">
            <a:xfrm>
              <a:off x="2187575" y="2717800"/>
              <a:ext cx="176213" cy="6350"/>
            </a:xfrm>
            <a:custGeom>
              <a:avLst/>
              <a:gdLst>
                <a:gd name="T0" fmla="*/ 71 w 92"/>
                <a:gd name="T1" fmla="*/ 3 h 3"/>
                <a:gd name="T2" fmla="*/ 71 w 92"/>
                <a:gd name="T3" fmla="*/ 3 h 3"/>
                <a:gd name="T4" fmla="*/ 92 w 92"/>
                <a:gd name="T5" fmla="*/ 0 h 3"/>
                <a:gd name="T6" fmla="*/ 8 w 92"/>
                <a:gd name="T7" fmla="*/ 1 h 3"/>
                <a:gd name="T8" fmla="*/ 2 w 92"/>
                <a:gd name="T9" fmla="*/ 3 h 3"/>
                <a:gd name="T10" fmla="*/ 71 w 92"/>
                <a:gd name="T11" fmla="*/ 3 h 3"/>
              </a:gdLst>
              <a:ahLst/>
              <a:cxnLst>
                <a:cxn ang="0">
                  <a:pos x="T0" y="T1"/>
                </a:cxn>
                <a:cxn ang="0">
                  <a:pos x="T2" y="T3"/>
                </a:cxn>
                <a:cxn ang="0">
                  <a:pos x="T4" y="T5"/>
                </a:cxn>
                <a:cxn ang="0">
                  <a:pos x="T6" y="T7"/>
                </a:cxn>
                <a:cxn ang="0">
                  <a:pos x="T8" y="T9"/>
                </a:cxn>
                <a:cxn ang="0">
                  <a:pos x="T10" y="T11"/>
                </a:cxn>
              </a:cxnLst>
              <a:rect l="0" t="0" r="r" b="b"/>
              <a:pathLst>
                <a:path w="92" h="3">
                  <a:moveTo>
                    <a:pt x="71" y="3"/>
                  </a:moveTo>
                  <a:lnTo>
                    <a:pt x="71" y="3"/>
                  </a:lnTo>
                  <a:cubicBezTo>
                    <a:pt x="47" y="2"/>
                    <a:pt x="88" y="1"/>
                    <a:pt x="92" y="0"/>
                  </a:cubicBezTo>
                  <a:lnTo>
                    <a:pt x="8" y="1"/>
                  </a:lnTo>
                  <a:cubicBezTo>
                    <a:pt x="8" y="1"/>
                    <a:pt x="0" y="2"/>
                    <a:pt x="2" y="3"/>
                  </a:cubicBezTo>
                  <a:lnTo>
                    <a:pt x="71"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4" name="Freihandform 103"/>
            <p:cNvSpPr>
              <a:spLocks/>
            </p:cNvSpPr>
            <p:nvPr/>
          </p:nvSpPr>
          <p:spPr bwMode="invGray">
            <a:xfrm>
              <a:off x="2112962" y="2714625"/>
              <a:ext cx="90488" cy="4762"/>
            </a:xfrm>
            <a:custGeom>
              <a:avLst/>
              <a:gdLst>
                <a:gd name="T0" fmla="*/ 22 w 47"/>
                <a:gd name="T1" fmla="*/ 0 h 2"/>
                <a:gd name="T2" fmla="*/ 22 w 47"/>
                <a:gd name="T3" fmla="*/ 0 h 2"/>
                <a:gd name="T4" fmla="*/ 0 w 47"/>
                <a:gd name="T5" fmla="*/ 2 h 2"/>
                <a:gd name="T6" fmla="*/ 47 w 47"/>
                <a:gd name="T7" fmla="*/ 2 h 2"/>
                <a:gd name="T8" fmla="*/ 22 w 47"/>
                <a:gd name="T9" fmla="*/ 0 h 2"/>
              </a:gdLst>
              <a:ahLst/>
              <a:cxnLst>
                <a:cxn ang="0">
                  <a:pos x="T0" y="T1"/>
                </a:cxn>
                <a:cxn ang="0">
                  <a:pos x="T2" y="T3"/>
                </a:cxn>
                <a:cxn ang="0">
                  <a:pos x="T4" y="T5"/>
                </a:cxn>
                <a:cxn ang="0">
                  <a:pos x="T6" y="T7"/>
                </a:cxn>
                <a:cxn ang="0">
                  <a:pos x="T8" y="T9"/>
                </a:cxn>
              </a:cxnLst>
              <a:rect l="0" t="0" r="r" b="b"/>
              <a:pathLst>
                <a:path w="47" h="2">
                  <a:moveTo>
                    <a:pt x="22" y="0"/>
                  </a:moveTo>
                  <a:lnTo>
                    <a:pt x="22" y="0"/>
                  </a:lnTo>
                  <a:cubicBezTo>
                    <a:pt x="19" y="1"/>
                    <a:pt x="11" y="1"/>
                    <a:pt x="0" y="2"/>
                  </a:cubicBezTo>
                  <a:lnTo>
                    <a:pt x="47" y="2"/>
                  </a:lnTo>
                  <a:cubicBezTo>
                    <a:pt x="47" y="1"/>
                    <a:pt x="41" y="0"/>
                    <a:pt x="2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5" name="Freihandform 104"/>
            <p:cNvSpPr>
              <a:spLocks/>
            </p:cNvSpPr>
            <p:nvPr/>
          </p:nvSpPr>
          <p:spPr bwMode="invGray">
            <a:xfrm>
              <a:off x="2101850" y="2811463"/>
              <a:ext cx="71438" cy="3175"/>
            </a:xfrm>
            <a:custGeom>
              <a:avLst/>
              <a:gdLst>
                <a:gd name="T0" fmla="*/ 37 w 37"/>
                <a:gd name="T1" fmla="*/ 0 h 1"/>
                <a:gd name="T2" fmla="*/ 37 w 37"/>
                <a:gd name="T3" fmla="*/ 0 h 1"/>
                <a:gd name="T4" fmla="*/ 22 w 37"/>
                <a:gd name="T5" fmla="*/ 1 h 1"/>
                <a:gd name="T6" fmla="*/ 0 w 37"/>
                <a:gd name="T7" fmla="*/ 1 h 1"/>
                <a:gd name="T8" fmla="*/ 37 w 37"/>
                <a:gd name="T9" fmla="*/ 0 h 1"/>
              </a:gdLst>
              <a:ahLst/>
              <a:cxnLst>
                <a:cxn ang="0">
                  <a:pos x="T0" y="T1"/>
                </a:cxn>
                <a:cxn ang="0">
                  <a:pos x="T2" y="T3"/>
                </a:cxn>
                <a:cxn ang="0">
                  <a:pos x="T4" y="T5"/>
                </a:cxn>
                <a:cxn ang="0">
                  <a:pos x="T6" y="T7"/>
                </a:cxn>
                <a:cxn ang="0">
                  <a:pos x="T8" y="T9"/>
                </a:cxn>
              </a:cxnLst>
              <a:rect l="0" t="0" r="r" b="b"/>
              <a:pathLst>
                <a:path w="37" h="1">
                  <a:moveTo>
                    <a:pt x="37" y="0"/>
                  </a:moveTo>
                  <a:lnTo>
                    <a:pt x="37" y="0"/>
                  </a:lnTo>
                  <a:lnTo>
                    <a:pt x="22" y="1"/>
                  </a:lnTo>
                  <a:lnTo>
                    <a:pt x="0" y="1"/>
                  </a:lnTo>
                  <a:lnTo>
                    <a:pt x="37"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6" name="Freihandform 105"/>
            <p:cNvSpPr>
              <a:spLocks/>
            </p:cNvSpPr>
            <p:nvPr/>
          </p:nvSpPr>
          <p:spPr bwMode="invGray">
            <a:xfrm>
              <a:off x="1724025" y="2805113"/>
              <a:ext cx="120650" cy="4762"/>
            </a:xfrm>
            <a:custGeom>
              <a:avLst/>
              <a:gdLst>
                <a:gd name="T0" fmla="*/ 0 w 63"/>
                <a:gd name="T1" fmla="*/ 0 h 2"/>
                <a:gd name="T2" fmla="*/ 0 w 63"/>
                <a:gd name="T3" fmla="*/ 0 h 2"/>
                <a:gd name="T4" fmla="*/ 63 w 63"/>
                <a:gd name="T5" fmla="*/ 0 h 2"/>
                <a:gd name="T6" fmla="*/ 0 w 63"/>
                <a:gd name="T7" fmla="*/ 0 h 2"/>
              </a:gdLst>
              <a:ahLst/>
              <a:cxnLst>
                <a:cxn ang="0">
                  <a:pos x="T0" y="T1"/>
                </a:cxn>
                <a:cxn ang="0">
                  <a:pos x="T2" y="T3"/>
                </a:cxn>
                <a:cxn ang="0">
                  <a:pos x="T4" y="T5"/>
                </a:cxn>
                <a:cxn ang="0">
                  <a:pos x="T6" y="T7"/>
                </a:cxn>
              </a:cxnLst>
              <a:rect l="0" t="0" r="r" b="b"/>
              <a:pathLst>
                <a:path w="63" h="2">
                  <a:moveTo>
                    <a:pt x="0" y="0"/>
                  </a:moveTo>
                  <a:lnTo>
                    <a:pt x="0" y="0"/>
                  </a:lnTo>
                  <a:cubicBezTo>
                    <a:pt x="18" y="2"/>
                    <a:pt x="52" y="1"/>
                    <a:pt x="63" y="0"/>
                  </a:cubicBezTo>
                  <a:cubicBezTo>
                    <a:pt x="24" y="0"/>
                    <a:pt x="41"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7" name="Freihandform 106"/>
            <p:cNvSpPr>
              <a:spLocks/>
            </p:cNvSpPr>
            <p:nvPr/>
          </p:nvSpPr>
          <p:spPr bwMode="invGray">
            <a:xfrm>
              <a:off x="1744662" y="2833688"/>
              <a:ext cx="73025" cy="3175"/>
            </a:xfrm>
            <a:custGeom>
              <a:avLst/>
              <a:gdLst>
                <a:gd name="T0" fmla="*/ 38 w 38"/>
                <a:gd name="T1" fmla="*/ 0 h 1"/>
                <a:gd name="T2" fmla="*/ 38 w 38"/>
                <a:gd name="T3" fmla="*/ 0 h 1"/>
                <a:gd name="T4" fmla="*/ 0 w 38"/>
                <a:gd name="T5" fmla="*/ 1 h 1"/>
                <a:gd name="T6" fmla="*/ 3 w 38"/>
                <a:gd name="T7" fmla="*/ 1 h 1"/>
                <a:gd name="T8" fmla="*/ 38 w 38"/>
                <a:gd name="T9" fmla="*/ 0 h 1"/>
              </a:gdLst>
              <a:ahLst/>
              <a:cxnLst>
                <a:cxn ang="0">
                  <a:pos x="T0" y="T1"/>
                </a:cxn>
                <a:cxn ang="0">
                  <a:pos x="T2" y="T3"/>
                </a:cxn>
                <a:cxn ang="0">
                  <a:pos x="T4" y="T5"/>
                </a:cxn>
                <a:cxn ang="0">
                  <a:pos x="T6" y="T7"/>
                </a:cxn>
                <a:cxn ang="0">
                  <a:pos x="T8" y="T9"/>
                </a:cxn>
              </a:cxnLst>
              <a:rect l="0" t="0" r="r" b="b"/>
              <a:pathLst>
                <a:path w="38" h="1">
                  <a:moveTo>
                    <a:pt x="38" y="0"/>
                  </a:moveTo>
                  <a:lnTo>
                    <a:pt x="38" y="0"/>
                  </a:lnTo>
                  <a:lnTo>
                    <a:pt x="0" y="1"/>
                  </a:lnTo>
                  <a:lnTo>
                    <a:pt x="3" y="1"/>
                  </a:lnTo>
                  <a:lnTo>
                    <a:pt x="3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8" name="Freihandform 107"/>
            <p:cNvSpPr>
              <a:spLocks/>
            </p:cNvSpPr>
            <p:nvPr/>
          </p:nvSpPr>
          <p:spPr bwMode="invGray">
            <a:xfrm>
              <a:off x="-474663" y="2741613"/>
              <a:ext cx="34925" cy="0"/>
            </a:xfrm>
            <a:custGeom>
              <a:avLst/>
              <a:gdLst>
                <a:gd name="T0" fmla="*/ 18 w 18"/>
                <a:gd name="T1" fmla="*/ 18 w 18"/>
                <a:gd name="T2" fmla="*/ 0 w 18"/>
                <a:gd name="T3" fmla="*/ 18 w 18"/>
              </a:gdLst>
              <a:ahLst/>
              <a:cxnLst>
                <a:cxn ang="0">
                  <a:pos x="T0" y="0"/>
                </a:cxn>
                <a:cxn ang="0">
                  <a:pos x="T1" y="0"/>
                </a:cxn>
                <a:cxn ang="0">
                  <a:pos x="T2" y="0"/>
                </a:cxn>
                <a:cxn ang="0">
                  <a:pos x="T3" y="0"/>
                </a:cxn>
              </a:cxnLst>
              <a:rect l="0" t="0" r="r" b="b"/>
              <a:pathLst>
                <a:path w="18">
                  <a:moveTo>
                    <a:pt x="18" y="0"/>
                  </a:moveTo>
                  <a:lnTo>
                    <a:pt x="18" y="0"/>
                  </a:lnTo>
                  <a:lnTo>
                    <a:pt x="0" y="0"/>
                  </a:lnTo>
                  <a:lnTo>
                    <a:pt x="18"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59" name="Freihandform 108"/>
            <p:cNvSpPr>
              <a:spLocks/>
            </p:cNvSpPr>
            <p:nvPr/>
          </p:nvSpPr>
          <p:spPr bwMode="invGray">
            <a:xfrm>
              <a:off x="-947738" y="2725738"/>
              <a:ext cx="1239838" cy="19050"/>
            </a:xfrm>
            <a:custGeom>
              <a:avLst/>
              <a:gdLst>
                <a:gd name="T0" fmla="*/ 588 w 647"/>
                <a:gd name="T1" fmla="*/ 5 h 8"/>
                <a:gd name="T2" fmla="*/ 588 w 647"/>
                <a:gd name="T3" fmla="*/ 5 h 8"/>
                <a:gd name="T4" fmla="*/ 619 w 647"/>
                <a:gd name="T5" fmla="*/ 0 h 8"/>
                <a:gd name="T6" fmla="*/ 570 w 647"/>
                <a:gd name="T7" fmla="*/ 1 h 8"/>
                <a:gd name="T8" fmla="*/ 574 w 647"/>
                <a:gd name="T9" fmla="*/ 0 h 8"/>
                <a:gd name="T10" fmla="*/ 515 w 647"/>
                <a:gd name="T11" fmla="*/ 1 h 8"/>
                <a:gd name="T12" fmla="*/ 533 w 647"/>
                <a:gd name="T13" fmla="*/ 3 h 8"/>
                <a:gd name="T14" fmla="*/ 450 w 647"/>
                <a:gd name="T15" fmla="*/ 0 h 8"/>
                <a:gd name="T16" fmla="*/ 361 w 647"/>
                <a:gd name="T17" fmla="*/ 0 h 8"/>
                <a:gd name="T18" fmla="*/ 368 w 647"/>
                <a:gd name="T19" fmla="*/ 0 h 8"/>
                <a:gd name="T20" fmla="*/ 355 w 647"/>
                <a:gd name="T21" fmla="*/ 0 h 8"/>
                <a:gd name="T22" fmla="*/ 55 w 647"/>
                <a:gd name="T23" fmla="*/ 1 h 8"/>
                <a:gd name="T24" fmla="*/ 45 w 647"/>
                <a:gd name="T25" fmla="*/ 6 h 8"/>
                <a:gd name="T26" fmla="*/ 207 w 647"/>
                <a:gd name="T27" fmla="*/ 5 h 8"/>
                <a:gd name="T28" fmla="*/ 214 w 647"/>
                <a:gd name="T29" fmla="*/ 6 h 8"/>
                <a:gd name="T30" fmla="*/ 250 w 647"/>
                <a:gd name="T31" fmla="*/ 4 h 8"/>
                <a:gd name="T32" fmla="*/ 216 w 647"/>
                <a:gd name="T33" fmla="*/ 3 h 8"/>
                <a:gd name="T34" fmla="*/ 393 w 647"/>
                <a:gd name="T35" fmla="*/ 3 h 8"/>
                <a:gd name="T36" fmla="*/ 265 w 647"/>
                <a:gd name="T37" fmla="*/ 5 h 8"/>
                <a:gd name="T38" fmla="*/ 265 w 647"/>
                <a:gd name="T39" fmla="*/ 7 h 8"/>
                <a:gd name="T40" fmla="*/ 588 w 647"/>
                <a:gd name="T41" fmla="*/ 5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647" h="8">
                  <a:moveTo>
                    <a:pt x="588" y="5"/>
                  </a:moveTo>
                  <a:lnTo>
                    <a:pt x="588" y="5"/>
                  </a:lnTo>
                  <a:cubicBezTo>
                    <a:pt x="499" y="3"/>
                    <a:pt x="647" y="3"/>
                    <a:pt x="619" y="0"/>
                  </a:cubicBezTo>
                  <a:lnTo>
                    <a:pt x="570" y="1"/>
                  </a:lnTo>
                  <a:lnTo>
                    <a:pt x="574" y="0"/>
                  </a:lnTo>
                  <a:lnTo>
                    <a:pt x="515" y="1"/>
                  </a:lnTo>
                  <a:cubicBezTo>
                    <a:pt x="527" y="2"/>
                    <a:pt x="536" y="2"/>
                    <a:pt x="533" y="3"/>
                  </a:cubicBezTo>
                  <a:cubicBezTo>
                    <a:pt x="454" y="3"/>
                    <a:pt x="508" y="2"/>
                    <a:pt x="450" y="0"/>
                  </a:cubicBezTo>
                  <a:lnTo>
                    <a:pt x="361" y="0"/>
                  </a:lnTo>
                  <a:lnTo>
                    <a:pt x="368" y="0"/>
                  </a:lnTo>
                  <a:cubicBezTo>
                    <a:pt x="361" y="0"/>
                    <a:pt x="357" y="0"/>
                    <a:pt x="355" y="0"/>
                  </a:cubicBezTo>
                  <a:lnTo>
                    <a:pt x="55" y="1"/>
                  </a:lnTo>
                  <a:cubicBezTo>
                    <a:pt x="0" y="3"/>
                    <a:pt x="85" y="4"/>
                    <a:pt x="45" y="6"/>
                  </a:cubicBezTo>
                  <a:cubicBezTo>
                    <a:pt x="108" y="6"/>
                    <a:pt x="202" y="8"/>
                    <a:pt x="207" y="5"/>
                  </a:cubicBezTo>
                  <a:cubicBezTo>
                    <a:pt x="205" y="5"/>
                    <a:pt x="201" y="6"/>
                    <a:pt x="214" y="6"/>
                  </a:cubicBezTo>
                  <a:lnTo>
                    <a:pt x="250" y="4"/>
                  </a:lnTo>
                  <a:lnTo>
                    <a:pt x="216" y="3"/>
                  </a:lnTo>
                  <a:cubicBezTo>
                    <a:pt x="252" y="1"/>
                    <a:pt x="371" y="1"/>
                    <a:pt x="393" y="3"/>
                  </a:cubicBezTo>
                  <a:cubicBezTo>
                    <a:pt x="325" y="4"/>
                    <a:pt x="359" y="6"/>
                    <a:pt x="265" y="5"/>
                  </a:cubicBezTo>
                  <a:cubicBezTo>
                    <a:pt x="269" y="6"/>
                    <a:pt x="286" y="7"/>
                    <a:pt x="265" y="7"/>
                  </a:cubicBezTo>
                  <a:cubicBezTo>
                    <a:pt x="375" y="6"/>
                    <a:pt x="474" y="8"/>
                    <a:pt x="588" y="5"/>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0" name="Freihandform 109"/>
            <p:cNvSpPr>
              <a:spLocks/>
            </p:cNvSpPr>
            <p:nvPr/>
          </p:nvSpPr>
          <p:spPr bwMode="invGray">
            <a:xfrm>
              <a:off x="-1944688" y="2741613"/>
              <a:ext cx="4763" cy="0"/>
            </a:xfrm>
            <a:custGeom>
              <a:avLst/>
              <a:gdLst>
                <a:gd name="T0" fmla="*/ 1 w 2"/>
                <a:gd name="T1" fmla="*/ 1 w 2"/>
                <a:gd name="T2" fmla="*/ 2 w 2"/>
                <a:gd name="T3" fmla="*/ 1 w 2"/>
              </a:gdLst>
              <a:ahLst/>
              <a:cxnLst>
                <a:cxn ang="0">
                  <a:pos x="T0" y="0"/>
                </a:cxn>
                <a:cxn ang="0">
                  <a:pos x="T1" y="0"/>
                </a:cxn>
                <a:cxn ang="0">
                  <a:pos x="T2" y="0"/>
                </a:cxn>
                <a:cxn ang="0">
                  <a:pos x="T3" y="0"/>
                </a:cxn>
              </a:cxnLst>
              <a:rect l="0" t="0" r="r" b="b"/>
              <a:pathLst>
                <a:path w="2">
                  <a:moveTo>
                    <a:pt x="1" y="0"/>
                  </a:moveTo>
                  <a:lnTo>
                    <a:pt x="1" y="0"/>
                  </a:lnTo>
                  <a:lnTo>
                    <a:pt x="2" y="0"/>
                  </a:lnTo>
                  <a:cubicBezTo>
                    <a:pt x="0" y="0"/>
                    <a:pt x="0"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1" name="Freihandform 110"/>
            <p:cNvSpPr>
              <a:spLocks/>
            </p:cNvSpPr>
            <p:nvPr/>
          </p:nvSpPr>
          <p:spPr bwMode="invGray">
            <a:xfrm>
              <a:off x="-1939925" y="2735263"/>
              <a:ext cx="173038" cy="6350"/>
            </a:xfrm>
            <a:custGeom>
              <a:avLst/>
              <a:gdLst>
                <a:gd name="T0" fmla="*/ 36 w 90"/>
                <a:gd name="T1" fmla="*/ 3 h 3"/>
                <a:gd name="T2" fmla="*/ 36 w 90"/>
                <a:gd name="T3" fmla="*/ 3 h 3"/>
                <a:gd name="T4" fmla="*/ 90 w 90"/>
                <a:gd name="T5" fmla="*/ 0 h 3"/>
                <a:gd name="T6" fmla="*/ 6 w 90"/>
                <a:gd name="T7" fmla="*/ 1 h 3"/>
                <a:gd name="T8" fmla="*/ 0 w 90"/>
                <a:gd name="T9" fmla="*/ 3 h 3"/>
                <a:gd name="T10" fmla="*/ 48 w 90"/>
                <a:gd name="T11" fmla="*/ 2 h 3"/>
                <a:gd name="T12" fmla="*/ 36 w 90"/>
                <a:gd name="T13" fmla="*/ 3 h 3"/>
              </a:gdLst>
              <a:ahLst/>
              <a:cxnLst>
                <a:cxn ang="0">
                  <a:pos x="T0" y="T1"/>
                </a:cxn>
                <a:cxn ang="0">
                  <a:pos x="T2" y="T3"/>
                </a:cxn>
                <a:cxn ang="0">
                  <a:pos x="T4" y="T5"/>
                </a:cxn>
                <a:cxn ang="0">
                  <a:pos x="T6" y="T7"/>
                </a:cxn>
                <a:cxn ang="0">
                  <a:pos x="T8" y="T9"/>
                </a:cxn>
                <a:cxn ang="0">
                  <a:pos x="T10" y="T11"/>
                </a:cxn>
                <a:cxn ang="0">
                  <a:pos x="T12" y="T13"/>
                </a:cxn>
              </a:cxnLst>
              <a:rect l="0" t="0" r="r" b="b"/>
              <a:pathLst>
                <a:path w="90" h="3">
                  <a:moveTo>
                    <a:pt x="36" y="3"/>
                  </a:moveTo>
                  <a:lnTo>
                    <a:pt x="36" y="3"/>
                  </a:lnTo>
                  <a:lnTo>
                    <a:pt x="90" y="0"/>
                  </a:lnTo>
                  <a:lnTo>
                    <a:pt x="6" y="1"/>
                  </a:lnTo>
                  <a:lnTo>
                    <a:pt x="0" y="3"/>
                  </a:lnTo>
                  <a:cubicBezTo>
                    <a:pt x="8" y="2"/>
                    <a:pt x="37" y="1"/>
                    <a:pt x="48" y="2"/>
                  </a:cubicBezTo>
                  <a:lnTo>
                    <a:pt x="36"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2" name="Freihandform 111"/>
            <p:cNvSpPr>
              <a:spLocks/>
            </p:cNvSpPr>
            <p:nvPr/>
          </p:nvSpPr>
          <p:spPr bwMode="invGray">
            <a:xfrm>
              <a:off x="-1773238" y="2733675"/>
              <a:ext cx="123825" cy="12700"/>
            </a:xfrm>
            <a:custGeom>
              <a:avLst/>
              <a:gdLst>
                <a:gd name="T0" fmla="*/ 65 w 65"/>
                <a:gd name="T1" fmla="*/ 0 h 6"/>
                <a:gd name="T2" fmla="*/ 65 w 65"/>
                <a:gd name="T3" fmla="*/ 0 h 6"/>
                <a:gd name="T4" fmla="*/ 48 w 65"/>
                <a:gd name="T5" fmla="*/ 4 h 6"/>
                <a:gd name="T6" fmla="*/ 0 w 65"/>
                <a:gd name="T7" fmla="*/ 4 h 6"/>
                <a:gd name="T8" fmla="*/ 61 w 65"/>
                <a:gd name="T9" fmla="*/ 4 h 6"/>
                <a:gd name="T10" fmla="*/ 65 w 65"/>
                <a:gd name="T11" fmla="*/ 0 h 6"/>
              </a:gdLst>
              <a:ahLst/>
              <a:cxnLst>
                <a:cxn ang="0">
                  <a:pos x="T0" y="T1"/>
                </a:cxn>
                <a:cxn ang="0">
                  <a:pos x="T2" y="T3"/>
                </a:cxn>
                <a:cxn ang="0">
                  <a:pos x="T4" y="T5"/>
                </a:cxn>
                <a:cxn ang="0">
                  <a:pos x="T6" y="T7"/>
                </a:cxn>
                <a:cxn ang="0">
                  <a:pos x="T8" y="T9"/>
                </a:cxn>
                <a:cxn ang="0">
                  <a:pos x="T10" y="T11"/>
                </a:cxn>
              </a:cxnLst>
              <a:rect l="0" t="0" r="r" b="b"/>
              <a:pathLst>
                <a:path w="65" h="6">
                  <a:moveTo>
                    <a:pt x="65" y="0"/>
                  </a:moveTo>
                  <a:lnTo>
                    <a:pt x="65" y="0"/>
                  </a:lnTo>
                  <a:cubicBezTo>
                    <a:pt x="22" y="1"/>
                    <a:pt x="25" y="3"/>
                    <a:pt x="48" y="4"/>
                  </a:cubicBezTo>
                  <a:cubicBezTo>
                    <a:pt x="8" y="5"/>
                    <a:pt x="27" y="1"/>
                    <a:pt x="0" y="4"/>
                  </a:cubicBezTo>
                  <a:cubicBezTo>
                    <a:pt x="1" y="6"/>
                    <a:pt x="50" y="5"/>
                    <a:pt x="61" y="4"/>
                  </a:cubicBezTo>
                  <a:lnTo>
                    <a:pt x="65"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3" name="Freihandform 112"/>
            <p:cNvSpPr>
              <a:spLocks/>
            </p:cNvSpPr>
            <p:nvPr/>
          </p:nvSpPr>
          <p:spPr bwMode="invGray">
            <a:xfrm>
              <a:off x="-1057275" y="2735263"/>
              <a:ext cx="57150" cy="3175"/>
            </a:xfrm>
            <a:custGeom>
              <a:avLst/>
              <a:gdLst>
                <a:gd name="T0" fmla="*/ 12 w 30"/>
                <a:gd name="T1" fmla="*/ 0 h 1"/>
                <a:gd name="T2" fmla="*/ 12 w 30"/>
                <a:gd name="T3" fmla="*/ 0 h 1"/>
                <a:gd name="T4" fmla="*/ 0 w 30"/>
                <a:gd name="T5" fmla="*/ 1 h 1"/>
                <a:gd name="T6" fmla="*/ 30 w 30"/>
                <a:gd name="T7" fmla="*/ 1 h 1"/>
                <a:gd name="T8" fmla="*/ 12 w 30"/>
                <a:gd name="T9" fmla="*/ 0 h 1"/>
              </a:gdLst>
              <a:ahLst/>
              <a:cxnLst>
                <a:cxn ang="0">
                  <a:pos x="T0" y="T1"/>
                </a:cxn>
                <a:cxn ang="0">
                  <a:pos x="T2" y="T3"/>
                </a:cxn>
                <a:cxn ang="0">
                  <a:pos x="T4" y="T5"/>
                </a:cxn>
                <a:cxn ang="0">
                  <a:pos x="T6" y="T7"/>
                </a:cxn>
                <a:cxn ang="0">
                  <a:pos x="T8" y="T9"/>
                </a:cxn>
              </a:cxnLst>
              <a:rect l="0" t="0" r="r" b="b"/>
              <a:pathLst>
                <a:path w="30" h="1">
                  <a:moveTo>
                    <a:pt x="12" y="0"/>
                  </a:moveTo>
                  <a:lnTo>
                    <a:pt x="12" y="0"/>
                  </a:lnTo>
                  <a:lnTo>
                    <a:pt x="0" y="1"/>
                  </a:lnTo>
                  <a:lnTo>
                    <a:pt x="30" y="1"/>
                  </a:lnTo>
                  <a:lnTo>
                    <a:pt x="12"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4" name="Freihandform 113"/>
            <p:cNvSpPr>
              <a:spLocks/>
            </p:cNvSpPr>
            <p:nvPr/>
          </p:nvSpPr>
          <p:spPr bwMode="invGray">
            <a:xfrm>
              <a:off x="-1116013" y="2738438"/>
              <a:ext cx="58738" cy="3175"/>
            </a:xfrm>
            <a:custGeom>
              <a:avLst/>
              <a:gdLst>
                <a:gd name="T0" fmla="*/ 30 w 30"/>
                <a:gd name="T1" fmla="*/ 0 h 2"/>
                <a:gd name="T2" fmla="*/ 30 w 30"/>
                <a:gd name="T3" fmla="*/ 0 h 2"/>
                <a:gd name="T4" fmla="*/ 0 w 30"/>
                <a:gd name="T5" fmla="*/ 0 h 2"/>
                <a:gd name="T6" fmla="*/ 9 w 30"/>
                <a:gd name="T7" fmla="*/ 2 h 2"/>
                <a:gd name="T8" fmla="*/ 30 w 30"/>
                <a:gd name="T9" fmla="*/ 0 h 2"/>
              </a:gdLst>
              <a:ahLst/>
              <a:cxnLst>
                <a:cxn ang="0">
                  <a:pos x="T0" y="T1"/>
                </a:cxn>
                <a:cxn ang="0">
                  <a:pos x="T2" y="T3"/>
                </a:cxn>
                <a:cxn ang="0">
                  <a:pos x="T4" y="T5"/>
                </a:cxn>
                <a:cxn ang="0">
                  <a:pos x="T6" y="T7"/>
                </a:cxn>
                <a:cxn ang="0">
                  <a:pos x="T8" y="T9"/>
                </a:cxn>
              </a:cxnLst>
              <a:rect l="0" t="0" r="r" b="b"/>
              <a:pathLst>
                <a:path w="30" h="2">
                  <a:moveTo>
                    <a:pt x="30" y="0"/>
                  </a:moveTo>
                  <a:lnTo>
                    <a:pt x="30" y="0"/>
                  </a:lnTo>
                  <a:lnTo>
                    <a:pt x="0" y="0"/>
                  </a:lnTo>
                  <a:cubicBezTo>
                    <a:pt x="2" y="0"/>
                    <a:pt x="4" y="1"/>
                    <a:pt x="9" y="2"/>
                  </a:cubicBezTo>
                  <a:lnTo>
                    <a:pt x="3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5" name="Freihandform 114"/>
            <p:cNvSpPr>
              <a:spLocks/>
            </p:cNvSpPr>
            <p:nvPr/>
          </p:nvSpPr>
          <p:spPr bwMode="invGray">
            <a:xfrm>
              <a:off x="-1349375" y="2735263"/>
              <a:ext cx="84138" cy="0"/>
            </a:xfrm>
            <a:custGeom>
              <a:avLst/>
              <a:gdLst>
                <a:gd name="T0" fmla="*/ 44 w 44"/>
                <a:gd name="T1" fmla="*/ 44 w 44"/>
                <a:gd name="T2" fmla="*/ 0 w 44"/>
                <a:gd name="T3" fmla="*/ 44 w 44"/>
              </a:gdLst>
              <a:ahLst/>
              <a:cxnLst>
                <a:cxn ang="0">
                  <a:pos x="T0" y="0"/>
                </a:cxn>
                <a:cxn ang="0">
                  <a:pos x="T1" y="0"/>
                </a:cxn>
                <a:cxn ang="0">
                  <a:pos x="T2" y="0"/>
                </a:cxn>
                <a:cxn ang="0">
                  <a:pos x="T3" y="0"/>
                </a:cxn>
              </a:cxnLst>
              <a:rect l="0" t="0" r="r" b="b"/>
              <a:pathLst>
                <a:path w="44">
                  <a:moveTo>
                    <a:pt x="44" y="0"/>
                  </a:moveTo>
                  <a:lnTo>
                    <a:pt x="44" y="0"/>
                  </a:lnTo>
                  <a:lnTo>
                    <a:pt x="0" y="0"/>
                  </a:lnTo>
                  <a:lnTo>
                    <a:pt x="4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6" name="Freihandform 115"/>
            <p:cNvSpPr>
              <a:spLocks/>
            </p:cNvSpPr>
            <p:nvPr/>
          </p:nvSpPr>
          <p:spPr bwMode="invGray">
            <a:xfrm>
              <a:off x="-1265238" y="2735263"/>
              <a:ext cx="65088" cy="3175"/>
            </a:xfrm>
            <a:custGeom>
              <a:avLst/>
              <a:gdLst>
                <a:gd name="T0" fmla="*/ 34 w 34"/>
                <a:gd name="T1" fmla="*/ 1 h 1"/>
                <a:gd name="T2" fmla="*/ 34 w 34"/>
                <a:gd name="T3" fmla="*/ 1 h 1"/>
                <a:gd name="T4" fmla="*/ 33 w 34"/>
                <a:gd name="T5" fmla="*/ 0 h 1"/>
                <a:gd name="T6" fmla="*/ 0 w 34"/>
                <a:gd name="T7" fmla="*/ 0 h 1"/>
                <a:gd name="T8" fmla="*/ 34 w 34"/>
                <a:gd name="T9" fmla="*/ 1 h 1"/>
              </a:gdLst>
              <a:ahLst/>
              <a:cxnLst>
                <a:cxn ang="0">
                  <a:pos x="T0" y="T1"/>
                </a:cxn>
                <a:cxn ang="0">
                  <a:pos x="T2" y="T3"/>
                </a:cxn>
                <a:cxn ang="0">
                  <a:pos x="T4" y="T5"/>
                </a:cxn>
                <a:cxn ang="0">
                  <a:pos x="T6" y="T7"/>
                </a:cxn>
                <a:cxn ang="0">
                  <a:pos x="T8" y="T9"/>
                </a:cxn>
              </a:cxnLst>
              <a:rect l="0" t="0" r="r" b="b"/>
              <a:pathLst>
                <a:path w="34" h="1">
                  <a:moveTo>
                    <a:pt x="34" y="1"/>
                  </a:moveTo>
                  <a:lnTo>
                    <a:pt x="34" y="1"/>
                  </a:lnTo>
                  <a:lnTo>
                    <a:pt x="33" y="0"/>
                  </a:lnTo>
                  <a:lnTo>
                    <a:pt x="0" y="0"/>
                  </a:lnTo>
                  <a:lnTo>
                    <a:pt x="34"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7" name="Freihandform 116"/>
            <p:cNvSpPr>
              <a:spLocks/>
            </p:cNvSpPr>
            <p:nvPr/>
          </p:nvSpPr>
          <p:spPr bwMode="invGray">
            <a:xfrm>
              <a:off x="-1219200" y="2728913"/>
              <a:ext cx="103188" cy="9525"/>
            </a:xfrm>
            <a:custGeom>
              <a:avLst/>
              <a:gdLst>
                <a:gd name="T0" fmla="*/ 54 w 54"/>
                <a:gd name="T1" fmla="*/ 4 h 4"/>
                <a:gd name="T2" fmla="*/ 54 w 54"/>
                <a:gd name="T3" fmla="*/ 4 h 4"/>
                <a:gd name="T4" fmla="*/ 0 w 54"/>
                <a:gd name="T5" fmla="*/ 1 h 4"/>
                <a:gd name="T6" fmla="*/ 9 w 54"/>
                <a:gd name="T7" fmla="*/ 3 h 4"/>
                <a:gd name="T8" fmla="*/ 54 w 54"/>
                <a:gd name="T9" fmla="*/ 4 h 4"/>
              </a:gdLst>
              <a:ahLst/>
              <a:cxnLst>
                <a:cxn ang="0">
                  <a:pos x="T0" y="T1"/>
                </a:cxn>
                <a:cxn ang="0">
                  <a:pos x="T2" y="T3"/>
                </a:cxn>
                <a:cxn ang="0">
                  <a:pos x="T4" y="T5"/>
                </a:cxn>
                <a:cxn ang="0">
                  <a:pos x="T6" y="T7"/>
                </a:cxn>
                <a:cxn ang="0">
                  <a:pos x="T8" y="T9"/>
                </a:cxn>
              </a:cxnLst>
              <a:rect l="0" t="0" r="r" b="b"/>
              <a:pathLst>
                <a:path w="54" h="4">
                  <a:moveTo>
                    <a:pt x="54" y="4"/>
                  </a:moveTo>
                  <a:lnTo>
                    <a:pt x="54" y="4"/>
                  </a:lnTo>
                  <a:cubicBezTo>
                    <a:pt x="49" y="2"/>
                    <a:pt x="43" y="0"/>
                    <a:pt x="0" y="1"/>
                  </a:cubicBezTo>
                  <a:lnTo>
                    <a:pt x="9" y="3"/>
                  </a:lnTo>
                  <a:lnTo>
                    <a:pt x="54"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8" name="Freihandform 117"/>
            <p:cNvSpPr>
              <a:spLocks/>
            </p:cNvSpPr>
            <p:nvPr/>
          </p:nvSpPr>
          <p:spPr bwMode="invGray">
            <a:xfrm>
              <a:off x="1225550" y="2830513"/>
              <a:ext cx="73025" cy="3175"/>
            </a:xfrm>
            <a:custGeom>
              <a:avLst/>
              <a:gdLst>
                <a:gd name="T0" fmla="*/ 34 w 38"/>
                <a:gd name="T1" fmla="*/ 0 h 2"/>
                <a:gd name="T2" fmla="*/ 34 w 38"/>
                <a:gd name="T3" fmla="*/ 0 h 2"/>
                <a:gd name="T4" fmla="*/ 0 w 38"/>
                <a:gd name="T5" fmla="*/ 1 h 2"/>
                <a:gd name="T6" fmla="*/ 4 w 38"/>
                <a:gd name="T7" fmla="*/ 2 h 2"/>
                <a:gd name="T8" fmla="*/ 38 w 38"/>
                <a:gd name="T9" fmla="*/ 1 h 2"/>
                <a:gd name="T10" fmla="*/ 34 w 38"/>
                <a:gd name="T11" fmla="*/ 0 h 2"/>
              </a:gdLst>
              <a:ahLst/>
              <a:cxnLst>
                <a:cxn ang="0">
                  <a:pos x="T0" y="T1"/>
                </a:cxn>
                <a:cxn ang="0">
                  <a:pos x="T2" y="T3"/>
                </a:cxn>
                <a:cxn ang="0">
                  <a:pos x="T4" y="T5"/>
                </a:cxn>
                <a:cxn ang="0">
                  <a:pos x="T6" y="T7"/>
                </a:cxn>
                <a:cxn ang="0">
                  <a:pos x="T8" y="T9"/>
                </a:cxn>
                <a:cxn ang="0">
                  <a:pos x="T10" y="T11"/>
                </a:cxn>
              </a:cxnLst>
              <a:rect l="0" t="0" r="r" b="b"/>
              <a:pathLst>
                <a:path w="38" h="2">
                  <a:moveTo>
                    <a:pt x="34" y="0"/>
                  </a:moveTo>
                  <a:lnTo>
                    <a:pt x="34" y="0"/>
                  </a:lnTo>
                  <a:lnTo>
                    <a:pt x="0" y="1"/>
                  </a:lnTo>
                  <a:lnTo>
                    <a:pt x="4" y="2"/>
                  </a:lnTo>
                  <a:lnTo>
                    <a:pt x="38" y="1"/>
                  </a:lnTo>
                  <a:lnTo>
                    <a:pt x="34"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69" name="Freihandform 118"/>
            <p:cNvSpPr>
              <a:spLocks/>
            </p:cNvSpPr>
            <p:nvPr/>
          </p:nvSpPr>
          <p:spPr bwMode="invGray">
            <a:xfrm>
              <a:off x="874712" y="2827338"/>
              <a:ext cx="39688" cy="3175"/>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9" y="1"/>
                    <a:pt x="16" y="1"/>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0" name="Freihandform 119"/>
            <p:cNvSpPr>
              <a:spLocks/>
            </p:cNvSpPr>
            <p:nvPr/>
          </p:nvSpPr>
          <p:spPr bwMode="invGray">
            <a:xfrm>
              <a:off x="417512" y="2827338"/>
              <a:ext cx="457200" cy="31750"/>
            </a:xfrm>
            <a:custGeom>
              <a:avLst/>
              <a:gdLst>
                <a:gd name="T0" fmla="*/ 113 w 238"/>
                <a:gd name="T1" fmla="*/ 12 h 14"/>
                <a:gd name="T2" fmla="*/ 113 w 238"/>
                <a:gd name="T3" fmla="*/ 12 h 14"/>
                <a:gd name="T4" fmla="*/ 94 w 238"/>
                <a:gd name="T5" fmla="*/ 9 h 14"/>
                <a:gd name="T6" fmla="*/ 157 w 238"/>
                <a:gd name="T7" fmla="*/ 6 h 14"/>
                <a:gd name="T8" fmla="*/ 145 w 238"/>
                <a:gd name="T9" fmla="*/ 8 h 14"/>
                <a:gd name="T10" fmla="*/ 169 w 238"/>
                <a:gd name="T11" fmla="*/ 6 h 14"/>
                <a:gd name="T12" fmla="*/ 238 w 238"/>
                <a:gd name="T13" fmla="*/ 1 h 14"/>
                <a:gd name="T14" fmla="*/ 32 w 238"/>
                <a:gd name="T15" fmla="*/ 3 h 14"/>
                <a:gd name="T16" fmla="*/ 19 w 238"/>
                <a:gd name="T17" fmla="*/ 13 h 14"/>
                <a:gd name="T18" fmla="*/ 113 w 238"/>
                <a:gd name="T19"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8" h="14">
                  <a:moveTo>
                    <a:pt x="113" y="12"/>
                  </a:moveTo>
                  <a:lnTo>
                    <a:pt x="113" y="12"/>
                  </a:lnTo>
                  <a:cubicBezTo>
                    <a:pt x="73" y="10"/>
                    <a:pt x="168" y="9"/>
                    <a:pt x="94" y="9"/>
                  </a:cubicBezTo>
                  <a:cubicBezTo>
                    <a:pt x="88" y="7"/>
                    <a:pt x="122" y="5"/>
                    <a:pt x="157" y="6"/>
                  </a:cubicBezTo>
                  <a:cubicBezTo>
                    <a:pt x="155" y="7"/>
                    <a:pt x="123" y="7"/>
                    <a:pt x="145" y="8"/>
                  </a:cubicBezTo>
                  <a:cubicBezTo>
                    <a:pt x="168" y="7"/>
                    <a:pt x="177" y="8"/>
                    <a:pt x="169" y="6"/>
                  </a:cubicBezTo>
                  <a:cubicBezTo>
                    <a:pt x="208" y="4"/>
                    <a:pt x="212" y="3"/>
                    <a:pt x="238" y="1"/>
                  </a:cubicBezTo>
                  <a:cubicBezTo>
                    <a:pt x="191" y="2"/>
                    <a:pt x="92" y="0"/>
                    <a:pt x="32" y="3"/>
                  </a:cubicBezTo>
                  <a:cubicBezTo>
                    <a:pt x="0" y="6"/>
                    <a:pt x="20" y="9"/>
                    <a:pt x="19" y="13"/>
                  </a:cubicBezTo>
                  <a:cubicBezTo>
                    <a:pt x="24" y="14"/>
                    <a:pt x="110" y="14"/>
                    <a:pt x="113" y="1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1" name="Freihandform 120"/>
            <p:cNvSpPr>
              <a:spLocks/>
            </p:cNvSpPr>
            <p:nvPr/>
          </p:nvSpPr>
          <p:spPr bwMode="invGray">
            <a:xfrm>
              <a:off x="755650" y="2859087"/>
              <a:ext cx="68263" cy="4762"/>
            </a:xfrm>
            <a:custGeom>
              <a:avLst/>
              <a:gdLst>
                <a:gd name="T0" fmla="*/ 0 w 36"/>
                <a:gd name="T1" fmla="*/ 1 h 2"/>
                <a:gd name="T2" fmla="*/ 0 w 36"/>
                <a:gd name="T3" fmla="*/ 1 h 2"/>
                <a:gd name="T4" fmla="*/ 36 w 36"/>
                <a:gd name="T5" fmla="*/ 1 h 2"/>
                <a:gd name="T6" fmla="*/ 0 w 36"/>
                <a:gd name="T7" fmla="*/ 1 h 2"/>
              </a:gdLst>
              <a:ahLst/>
              <a:cxnLst>
                <a:cxn ang="0">
                  <a:pos x="T0" y="T1"/>
                </a:cxn>
                <a:cxn ang="0">
                  <a:pos x="T2" y="T3"/>
                </a:cxn>
                <a:cxn ang="0">
                  <a:pos x="T4" y="T5"/>
                </a:cxn>
                <a:cxn ang="0">
                  <a:pos x="T6" y="T7"/>
                </a:cxn>
              </a:cxnLst>
              <a:rect l="0" t="0" r="r" b="b"/>
              <a:pathLst>
                <a:path w="36" h="2">
                  <a:moveTo>
                    <a:pt x="0" y="1"/>
                  </a:moveTo>
                  <a:lnTo>
                    <a:pt x="0" y="1"/>
                  </a:lnTo>
                  <a:cubicBezTo>
                    <a:pt x="19" y="2"/>
                    <a:pt x="24" y="1"/>
                    <a:pt x="36" y="1"/>
                  </a:cubicBezTo>
                  <a:cubicBezTo>
                    <a:pt x="33" y="0"/>
                    <a:pt x="15" y="1"/>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2" name="Freihandform 121"/>
            <p:cNvSpPr>
              <a:spLocks/>
            </p:cNvSpPr>
            <p:nvPr/>
          </p:nvSpPr>
          <p:spPr bwMode="invGray">
            <a:xfrm>
              <a:off x="-133350" y="2798763"/>
              <a:ext cx="111125" cy="4762"/>
            </a:xfrm>
            <a:custGeom>
              <a:avLst/>
              <a:gdLst>
                <a:gd name="T0" fmla="*/ 37 w 58"/>
                <a:gd name="T1" fmla="*/ 0 h 2"/>
                <a:gd name="T2" fmla="*/ 37 w 58"/>
                <a:gd name="T3" fmla="*/ 0 h 2"/>
                <a:gd name="T4" fmla="*/ 7 w 58"/>
                <a:gd name="T5" fmla="*/ 2 h 2"/>
                <a:gd name="T6" fmla="*/ 58 w 58"/>
                <a:gd name="T7" fmla="*/ 2 h 2"/>
                <a:gd name="T8" fmla="*/ 37 w 58"/>
                <a:gd name="T9" fmla="*/ 0 h 2"/>
              </a:gdLst>
              <a:ahLst/>
              <a:cxnLst>
                <a:cxn ang="0">
                  <a:pos x="T0" y="T1"/>
                </a:cxn>
                <a:cxn ang="0">
                  <a:pos x="T2" y="T3"/>
                </a:cxn>
                <a:cxn ang="0">
                  <a:pos x="T4" y="T5"/>
                </a:cxn>
                <a:cxn ang="0">
                  <a:pos x="T6" y="T7"/>
                </a:cxn>
                <a:cxn ang="0">
                  <a:pos x="T8" y="T9"/>
                </a:cxn>
              </a:cxnLst>
              <a:rect l="0" t="0" r="r" b="b"/>
              <a:pathLst>
                <a:path w="58" h="2">
                  <a:moveTo>
                    <a:pt x="37" y="0"/>
                  </a:moveTo>
                  <a:lnTo>
                    <a:pt x="37" y="0"/>
                  </a:lnTo>
                  <a:cubicBezTo>
                    <a:pt x="34" y="1"/>
                    <a:pt x="0" y="1"/>
                    <a:pt x="7" y="2"/>
                  </a:cubicBezTo>
                  <a:lnTo>
                    <a:pt x="58" y="2"/>
                  </a:lnTo>
                  <a:cubicBezTo>
                    <a:pt x="46" y="2"/>
                    <a:pt x="42" y="1"/>
                    <a:pt x="3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3" name="Freihandform 122"/>
            <p:cNvSpPr>
              <a:spLocks/>
            </p:cNvSpPr>
            <p:nvPr/>
          </p:nvSpPr>
          <p:spPr bwMode="invGray">
            <a:xfrm>
              <a:off x="-22225" y="2800350"/>
              <a:ext cx="44450" cy="3175"/>
            </a:xfrm>
            <a:custGeom>
              <a:avLst/>
              <a:gdLst>
                <a:gd name="T0" fmla="*/ 23 w 23"/>
                <a:gd name="T1" fmla="*/ 0 h 1"/>
                <a:gd name="T2" fmla="*/ 23 w 23"/>
                <a:gd name="T3" fmla="*/ 0 h 1"/>
                <a:gd name="T4" fmla="*/ 0 w 23"/>
                <a:gd name="T5" fmla="*/ 1 h 1"/>
                <a:gd name="T6" fmla="*/ 23 w 23"/>
                <a:gd name="T7" fmla="*/ 0 h 1"/>
              </a:gdLst>
              <a:ahLst/>
              <a:cxnLst>
                <a:cxn ang="0">
                  <a:pos x="T0" y="T1"/>
                </a:cxn>
                <a:cxn ang="0">
                  <a:pos x="T2" y="T3"/>
                </a:cxn>
                <a:cxn ang="0">
                  <a:pos x="T4" y="T5"/>
                </a:cxn>
                <a:cxn ang="0">
                  <a:pos x="T6" y="T7"/>
                </a:cxn>
              </a:cxnLst>
              <a:rect l="0" t="0" r="r" b="b"/>
              <a:pathLst>
                <a:path w="23" h="1">
                  <a:moveTo>
                    <a:pt x="23" y="0"/>
                  </a:moveTo>
                  <a:lnTo>
                    <a:pt x="23" y="0"/>
                  </a:lnTo>
                  <a:lnTo>
                    <a:pt x="0" y="1"/>
                  </a:lnTo>
                  <a:cubicBezTo>
                    <a:pt x="6" y="1"/>
                    <a:pt x="13"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4" name="Freihandform 123"/>
            <p:cNvSpPr>
              <a:spLocks/>
            </p:cNvSpPr>
            <p:nvPr/>
          </p:nvSpPr>
          <p:spPr bwMode="invGray">
            <a:xfrm>
              <a:off x="-66675" y="2798763"/>
              <a:ext cx="6350" cy="0"/>
            </a:xfrm>
            <a:custGeom>
              <a:avLst/>
              <a:gdLst>
                <a:gd name="T0" fmla="*/ 0 w 3"/>
                <a:gd name="T1" fmla="*/ 0 w 3"/>
                <a:gd name="T2" fmla="*/ 2 w 3"/>
                <a:gd name="T3" fmla="*/ 0 w 3"/>
              </a:gdLst>
              <a:ahLst/>
              <a:cxnLst>
                <a:cxn ang="0">
                  <a:pos x="T0" y="0"/>
                </a:cxn>
                <a:cxn ang="0">
                  <a:pos x="T1" y="0"/>
                </a:cxn>
                <a:cxn ang="0">
                  <a:pos x="T2" y="0"/>
                </a:cxn>
                <a:cxn ang="0">
                  <a:pos x="T3" y="0"/>
                </a:cxn>
              </a:cxnLst>
              <a:rect l="0" t="0" r="r" b="b"/>
              <a:pathLst>
                <a:path w="3">
                  <a:moveTo>
                    <a:pt x="0" y="0"/>
                  </a:moveTo>
                  <a:lnTo>
                    <a:pt x="0" y="0"/>
                  </a:lnTo>
                  <a:lnTo>
                    <a:pt x="2" y="0"/>
                  </a:lnTo>
                  <a:cubicBezTo>
                    <a:pt x="3" y="0"/>
                    <a:pt x="3" y="0"/>
                    <a:pt x="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5" name="Freihandform 124"/>
            <p:cNvSpPr>
              <a:spLocks/>
            </p:cNvSpPr>
            <p:nvPr/>
          </p:nvSpPr>
          <p:spPr bwMode="invGray">
            <a:xfrm>
              <a:off x="-1566863" y="2730500"/>
              <a:ext cx="65088" cy="3175"/>
            </a:xfrm>
            <a:custGeom>
              <a:avLst/>
              <a:gdLst>
                <a:gd name="T0" fmla="*/ 33 w 34"/>
                <a:gd name="T1" fmla="*/ 1 h 1"/>
                <a:gd name="T2" fmla="*/ 33 w 34"/>
                <a:gd name="T3" fmla="*/ 1 h 1"/>
                <a:gd name="T4" fmla="*/ 0 w 34"/>
                <a:gd name="T5" fmla="*/ 1 h 1"/>
                <a:gd name="T6" fmla="*/ 33 w 34"/>
                <a:gd name="T7" fmla="*/ 1 h 1"/>
              </a:gdLst>
              <a:ahLst/>
              <a:cxnLst>
                <a:cxn ang="0">
                  <a:pos x="T0" y="T1"/>
                </a:cxn>
                <a:cxn ang="0">
                  <a:pos x="T2" y="T3"/>
                </a:cxn>
                <a:cxn ang="0">
                  <a:pos x="T4" y="T5"/>
                </a:cxn>
                <a:cxn ang="0">
                  <a:pos x="T6" y="T7"/>
                </a:cxn>
              </a:cxnLst>
              <a:rect l="0" t="0" r="r" b="b"/>
              <a:pathLst>
                <a:path w="34" h="1">
                  <a:moveTo>
                    <a:pt x="33" y="1"/>
                  </a:moveTo>
                  <a:lnTo>
                    <a:pt x="33" y="1"/>
                  </a:lnTo>
                  <a:cubicBezTo>
                    <a:pt x="34" y="0"/>
                    <a:pt x="12" y="1"/>
                    <a:pt x="0" y="1"/>
                  </a:cubicBezTo>
                  <a:cubicBezTo>
                    <a:pt x="9" y="1"/>
                    <a:pt x="22" y="1"/>
                    <a:pt x="3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6" name="Freihandform 125"/>
            <p:cNvSpPr>
              <a:spLocks/>
            </p:cNvSpPr>
            <p:nvPr/>
          </p:nvSpPr>
          <p:spPr bwMode="invGray">
            <a:xfrm>
              <a:off x="-3175000" y="2740025"/>
              <a:ext cx="38100" cy="0"/>
            </a:xfrm>
            <a:custGeom>
              <a:avLst/>
              <a:gdLst>
                <a:gd name="T0" fmla="*/ 20 w 20"/>
                <a:gd name="T1" fmla="*/ 20 w 20"/>
                <a:gd name="T2" fmla="*/ 0 w 20"/>
                <a:gd name="T3" fmla="*/ 20 w 20"/>
              </a:gdLst>
              <a:ahLst/>
              <a:cxnLst>
                <a:cxn ang="0">
                  <a:pos x="T0" y="0"/>
                </a:cxn>
                <a:cxn ang="0">
                  <a:pos x="T1" y="0"/>
                </a:cxn>
                <a:cxn ang="0">
                  <a:pos x="T2" y="0"/>
                </a:cxn>
                <a:cxn ang="0">
                  <a:pos x="T3" y="0"/>
                </a:cxn>
              </a:cxnLst>
              <a:rect l="0" t="0" r="r" b="b"/>
              <a:pathLst>
                <a:path w="20">
                  <a:moveTo>
                    <a:pt x="20" y="0"/>
                  </a:moveTo>
                  <a:lnTo>
                    <a:pt x="20" y="0"/>
                  </a:lnTo>
                  <a:lnTo>
                    <a:pt x="0" y="0"/>
                  </a:lnTo>
                  <a:cubicBezTo>
                    <a:pt x="7" y="0"/>
                    <a:pt x="11" y="0"/>
                    <a:pt x="2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7" name="Freihandform 126"/>
            <p:cNvSpPr>
              <a:spLocks/>
            </p:cNvSpPr>
            <p:nvPr/>
          </p:nvSpPr>
          <p:spPr bwMode="invGray">
            <a:xfrm>
              <a:off x="-3735388" y="2803525"/>
              <a:ext cx="6350" cy="1587"/>
            </a:xfrm>
            <a:custGeom>
              <a:avLst/>
              <a:gdLst>
                <a:gd name="T0" fmla="*/ 4 w 4"/>
                <a:gd name="T1" fmla="*/ 0 h 1"/>
                <a:gd name="T2" fmla="*/ 4 w 4"/>
                <a:gd name="T3" fmla="*/ 0 h 1"/>
                <a:gd name="T4" fmla="*/ 0 w 4"/>
                <a:gd name="T5" fmla="*/ 1 h 1"/>
                <a:gd name="T6" fmla="*/ 4 w 4"/>
                <a:gd name="T7" fmla="*/ 0 h 1"/>
              </a:gdLst>
              <a:ahLst/>
              <a:cxnLst>
                <a:cxn ang="0">
                  <a:pos x="T0" y="T1"/>
                </a:cxn>
                <a:cxn ang="0">
                  <a:pos x="T2" y="T3"/>
                </a:cxn>
                <a:cxn ang="0">
                  <a:pos x="T4" y="T5"/>
                </a:cxn>
                <a:cxn ang="0">
                  <a:pos x="T6" y="T7"/>
                </a:cxn>
              </a:cxnLst>
              <a:rect l="0" t="0" r="r" b="b"/>
              <a:pathLst>
                <a:path w="4" h="1">
                  <a:moveTo>
                    <a:pt x="4" y="0"/>
                  </a:moveTo>
                  <a:lnTo>
                    <a:pt x="4" y="0"/>
                  </a:lnTo>
                  <a:cubicBezTo>
                    <a:pt x="3" y="0"/>
                    <a:pt x="2" y="1"/>
                    <a:pt x="0" y="1"/>
                  </a:cubicBezTo>
                  <a:cubicBezTo>
                    <a:pt x="2" y="1"/>
                    <a:pt x="3" y="1"/>
                    <a:pt x="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sp>
          <p:nvSpPr>
            <p:cNvPr id="378" name="Freihandform 127"/>
            <p:cNvSpPr>
              <a:spLocks/>
            </p:cNvSpPr>
            <p:nvPr/>
          </p:nvSpPr>
          <p:spPr bwMode="invGray">
            <a:xfrm>
              <a:off x="-3924300" y="2803525"/>
              <a:ext cx="188913" cy="3175"/>
            </a:xfrm>
            <a:custGeom>
              <a:avLst/>
              <a:gdLst>
                <a:gd name="T0" fmla="*/ 98 w 98"/>
                <a:gd name="T1" fmla="*/ 1 h 2"/>
                <a:gd name="T2" fmla="*/ 98 w 98"/>
                <a:gd name="T3" fmla="*/ 1 h 2"/>
                <a:gd name="T4" fmla="*/ 26 w 98"/>
                <a:gd name="T5" fmla="*/ 1 h 2"/>
                <a:gd name="T6" fmla="*/ 28 w 98"/>
                <a:gd name="T7" fmla="*/ 1 h 2"/>
                <a:gd name="T8" fmla="*/ 0 w 98"/>
                <a:gd name="T9" fmla="*/ 2 h 2"/>
                <a:gd name="T10" fmla="*/ 98 w 98"/>
                <a:gd name="T11" fmla="*/ 1 h 2"/>
              </a:gdLst>
              <a:ahLst/>
              <a:cxnLst>
                <a:cxn ang="0">
                  <a:pos x="T0" y="T1"/>
                </a:cxn>
                <a:cxn ang="0">
                  <a:pos x="T2" y="T3"/>
                </a:cxn>
                <a:cxn ang="0">
                  <a:pos x="T4" y="T5"/>
                </a:cxn>
                <a:cxn ang="0">
                  <a:pos x="T6" y="T7"/>
                </a:cxn>
                <a:cxn ang="0">
                  <a:pos x="T8" y="T9"/>
                </a:cxn>
                <a:cxn ang="0">
                  <a:pos x="T10" y="T11"/>
                </a:cxn>
              </a:cxnLst>
              <a:rect l="0" t="0" r="r" b="b"/>
              <a:pathLst>
                <a:path w="98" h="2">
                  <a:moveTo>
                    <a:pt x="98" y="1"/>
                  </a:moveTo>
                  <a:lnTo>
                    <a:pt x="98" y="1"/>
                  </a:lnTo>
                  <a:cubicBezTo>
                    <a:pt x="84" y="2"/>
                    <a:pt x="42" y="0"/>
                    <a:pt x="26" y="1"/>
                  </a:cubicBezTo>
                  <a:lnTo>
                    <a:pt x="28" y="1"/>
                  </a:lnTo>
                  <a:lnTo>
                    <a:pt x="0" y="2"/>
                  </a:lnTo>
                  <a:cubicBezTo>
                    <a:pt x="27" y="2"/>
                    <a:pt x="82" y="2"/>
                    <a:pt x="9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p>
          </p:txBody>
        </p:sp>
      </p:grpSp>
      <p:sp>
        <p:nvSpPr>
          <p:cNvPr id="3" name="Textplatzhalter 2"/>
          <p:cNvSpPr>
            <a:spLocks noGrp="1"/>
          </p:cNvSpPr>
          <p:nvPr>
            <p:ph type="body" idx="1"/>
          </p:nvPr>
        </p:nvSpPr>
        <p:spPr>
          <a:xfrm>
            <a:off x="1522413" y="5102525"/>
            <a:ext cx="9143999" cy="1069675"/>
          </a:xfrm>
        </p:spPr>
        <p:txBody>
          <a:bodyPr rtlCol="0" anchor="t">
            <a:normAutofit/>
          </a:bodyPr>
          <a:lstStyle>
            <a:lvl1pPr marL="0" indent="0">
              <a:spcBef>
                <a:spcPts val="0"/>
              </a:spcBef>
              <a:buNone/>
              <a:defRPr sz="24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rtl="0"/>
            <a:r>
              <a:rPr lang="de-DE"/>
              <a:t>Mastertextformat bearbeiten</a:t>
            </a:r>
          </a:p>
        </p:txBody>
      </p:sp>
      <p:sp>
        <p:nvSpPr>
          <p:cNvPr id="5" name="Fußzeilenplatzhalter 4"/>
          <p:cNvSpPr>
            <a:spLocks noGrp="1"/>
          </p:cNvSpPr>
          <p:nvPr>
            <p:ph type="ftr" sz="quarter" idx="11"/>
          </p:nvPr>
        </p:nvSpPr>
        <p:spPr/>
        <p:txBody>
          <a:bodyPr rtlCol="0"/>
          <a:lstStyle/>
          <a:p>
            <a:pPr rtl="0"/>
            <a:endParaRPr lang="de-DE" dirty="0"/>
          </a:p>
        </p:txBody>
      </p:sp>
      <p:sp>
        <p:nvSpPr>
          <p:cNvPr id="4" name="Datumsplatzhalter 3"/>
          <p:cNvSpPr>
            <a:spLocks noGrp="1"/>
          </p:cNvSpPr>
          <p:nvPr>
            <p:ph type="dt" sz="half" idx="10"/>
          </p:nvPr>
        </p:nvSpPr>
        <p:spPr/>
        <p:txBody>
          <a:bodyPr rtlCol="0"/>
          <a:lstStyle/>
          <a:p>
            <a:pPr rtl="0"/>
            <a:fld id="{6801D12E-8D44-4FAC-8245-3DD9258BED97}" type="datetime1">
              <a:rPr lang="de-DE" smtClean="0"/>
              <a:t>14.01.2026</a:t>
            </a:fld>
            <a:endParaRPr lang="de-DE" dirty="0"/>
          </a:p>
        </p:txBody>
      </p:sp>
      <p:sp>
        <p:nvSpPr>
          <p:cNvPr id="6" name="Foliennummernplatzhalter 5"/>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405879778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a:xfrm>
            <a:off x="1522414" y="274638"/>
            <a:ext cx="9143998" cy="1020762"/>
          </a:xfrm>
        </p:spPr>
        <p:txBody>
          <a:bodyPr rtlCol="0">
            <a:normAutofit/>
          </a:bodyPr>
          <a:lstStyle>
            <a:lvl1pPr>
              <a:defRPr sz="4000"/>
            </a:lvl1pPr>
          </a:lstStyle>
          <a:p>
            <a:pPr rtl="0"/>
            <a:r>
              <a:rPr lang="de-DE"/>
              <a:t>Mastertitelformat bearbeiten</a:t>
            </a:r>
            <a:endParaRPr lang="de-DE" dirty="0"/>
          </a:p>
        </p:txBody>
      </p:sp>
      <p:grpSp>
        <p:nvGrpSpPr>
          <p:cNvPr id="158" name="Linie" descr="Liniengrafik"/>
          <p:cNvGrpSpPr/>
          <p:nvPr/>
        </p:nvGrpSpPr>
        <p:grpSpPr bwMode="invGray">
          <a:xfrm>
            <a:off x="1522413" y="1514475"/>
            <a:ext cx="10569575" cy="64008"/>
            <a:chOff x="1522413" y="1514475"/>
            <a:chExt cx="10569575" cy="64008"/>
          </a:xfrm>
        </p:grpSpPr>
        <p:sp>
          <p:nvSpPr>
            <p:cNvPr id="159" name="Freihand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0" name="Freihand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1" name="Freihand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2"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3"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4"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5"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6"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7"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8"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9"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0"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1"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2"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3"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4"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5"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6"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7"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8"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9"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0"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1"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2"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3"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4"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5"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6"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7"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8"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9"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0"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1"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2"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3"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4"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5"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6"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7"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8"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9"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0"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1"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2"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3"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4"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5"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6"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7"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8"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9"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0"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1"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2"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3"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4"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5"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6"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7"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8"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9"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0"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1"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2"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3"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4"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5"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6"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7"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8"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9"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0"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1"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2"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3" name="Inhaltsplatzhalter 2"/>
          <p:cNvSpPr>
            <a:spLocks noGrp="1"/>
          </p:cNvSpPr>
          <p:nvPr>
            <p:ph sz="half" idx="1"/>
          </p:nvPr>
        </p:nvSpPr>
        <p:spPr>
          <a:xfrm>
            <a:off x="1522413" y="1905000"/>
            <a:ext cx="4419599" cy="4267200"/>
          </a:xfrm>
        </p:spPr>
        <p:txBody>
          <a:bodyPr rtlCol="0">
            <a:normAutofit/>
          </a:bodyPr>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
        <p:nvSpPr>
          <p:cNvPr id="4" name="Inhaltsplatzhalter 3"/>
          <p:cNvSpPr>
            <a:spLocks noGrp="1"/>
          </p:cNvSpPr>
          <p:nvPr>
            <p:ph sz="half" idx="2"/>
          </p:nvPr>
        </p:nvSpPr>
        <p:spPr>
          <a:xfrm>
            <a:off x="6246815" y="1905000"/>
            <a:ext cx="4419598" cy="4267200"/>
          </a:xfrm>
        </p:spPr>
        <p:txBody>
          <a:bodyPr rtlCol="0">
            <a:normAutofit/>
          </a:bodyPr>
          <a:lstStyle>
            <a:lvl1pPr>
              <a:defRPr sz="2400"/>
            </a:lvl1pPr>
            <a:lvl2pPr>
              <a:defRPr sz="2000"/>
            </a:lvl2pPr>
            <a:lvl3pPr>
              <a:defRPr sz="1800"/>
            </a:lvl3pPr>
            <a:lvl4pPr>
              <a:defRPr sz="1600"/>
            </a:lvl4pPr>
            <a:lvl5pPr>
              <a:defRPr sz="1600"/>
            </a:lvl5pPr>
            <a:lvl6pPr marL="1956816">
              <a:defRPr sz="1600"/>
            </a:lvl6pPr>
            <a:lvl7pPr marL="1956816">
              <a:defRPr sz="1600"/>
            </a:lvl7pPr>
            <a:lvl8pPr marL="1956816">
              <a:defRPr sz="1600" baseline="0"/>
            </a:lvl8pPr>
            <a:lvl9pPr marL="1956816">
              <a:defRPr sz="1600"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
        <p:nvSpPr>
          <p:cNvPr id="6" name="Fußzeilenplatzhalter 5"/>
          <p:cNvSpPr>
            <a:spLocks noGrp="1"/>
          </p:cNvSpPr>
          <p:nvPr>
            <p:ph type="ftr" sz="quarter" idx="11"/>
          </p:nvPr>
        </p:nvSpPr>
        <p:spPr/>
        <p:txBody>
          <a:bodyPr rtlCol="0"/>
          <a:lstStyle/>
          <a:p>
            <a:pPr rtl="0"/>
            <a:endParaRPr lang="de-DE" dirty="0"/>
          </a:p>
        </p:txBody>
      </p:sp>
      <p:sp>
        <p:nvSpPr>
          <p:cNvPr id="5" name="Datumsplatzhalter 4"/>
          <p:cNvSpPr>
            <a:spLocks noGrp="1"/>
          </p:cNvSpPr>
          <p:nvPr>
            <p:ph type="dt" sz="half" idx="10"/>
          </p:nvPr>
        </p:nvSpPr>
        <p:spPr/>
        <p:txBody>
          <a:bodyPr rtlCol="0"/>
          <a:lstStyle/>
          <a:p>
            <a:pPr rtl="0"/>
            <a:fld id="{93FBD58A-9573-4A90-A745-B03809EF5A0A}" type="datetime1">
              <a:rPr lang="de-DE" smtClean="0"/>
              <a:t>14.01.2026</a:t>
            </a:fld>
            <a:endParaRPr lang="de-DE" dirty="0"/>
          </a:p>
        </p:txBody>
      </p:sp>
      <p:sp>
        <p:nvSpPr>
          <p:cNvPr id="7" name="Foliennummernplatzhalter 6"/>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16832941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522414" y="274638"/>
            <a:ext cx="9143998" cy="1020762"/>
          </a:xfrm>
        </p:spPr>
        <p:txBody>
          <a:bodyPr rtlCol="0">
            <a:normAutofit/>
          </a:bodyPr>
          <a:lstStyle>
            <a:lvl1pPr>
              <a:defRPr sz="4000"/>
            </a:lvl1pPr>
          </a:lstStyle>
          <a:p>
            <a:pPr rtl="0"/>
            <a:r>
              <a:rPr lang="de-DE"/>
              <a:t>Mastertitelformat bearbeiten</a:t>
            </a:r>
            <a:endParaRPr lang="de-DE" dirty="0"/>
          </a:p>
        </p:txBody>
      </p:sp>
      <p:grpSp>
        <p:nvGrpSpPr>
          <p:cNvPr id="160" name="Linie" descr="Liniengrafik"/>
          <p:cNvGrpSpPr/>
          <p:nvPr/>
        </p:nvGrpSpPr>
        <p:grpSpPr bwMode="invGray">
          <a:xfrm>
            <a:off x="1522413" y="1514475"/>
            <a:ext cx="10569575" cy="64008"/>
            <a:chOff x="1522413" y="1514475"/>
            <a:chExt cx="10569575" cy="64008"/>
          </a:xfrm>
        </p:grpSpPr>
        <p:sp>
          <p:nvSpPr>
            <p:cNvPr id="161" name="Freihandform 16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2" name="Freihandform 16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3" name="Freihandform 16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4"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5"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6"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7"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8"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9"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0"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1"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2"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3"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4"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5"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6"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7"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8"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9"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0"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1"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2"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3"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4"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5"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6"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7"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8"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9"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0"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1"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2"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3"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4"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5"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6"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7"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8"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9"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0"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1"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2"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3"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4"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5"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6"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7"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8"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9"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0"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1"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2"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3"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4"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5"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6"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7"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8"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9"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0"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1"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2"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3"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4"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5"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6"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7"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8"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9"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0"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1"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2"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3"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4"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3" name="Textplatzhalter 2"/>
          <p:cNvSpPr>
            <a:spLocks noGrp="1"/>
          </p:cNvSpPr>
          <p:nvPr>
            <p:ph type="body" idx="1"/>
          </p:nvPr>
        </p:nvSpPr>
        <p:spPr>
          <a:xfrm>
            <a:off x="1522413" y="1905000"/>
            <a:ext cx="4416552" cy="762000"/>
          </a:xfrm>
        </p:spPr>
        <p:txBody>
          <a:bodyPr rtlCol="0"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a:t>Mastertextformat bearbeiten</a:t>
            </a:r>
          </a:p>
        </p:txBody>
      </p:sp>
      <p:sp>
        <p:nvSpPr>
          <p:cNvPr id="4" name="Inhaltsplatzhalter 3"/>
          <p:cNvSpPr>
            <a:spLocks noGrp="1"/>
          </p:cNvSpPr>
          <p:nvPr>
            <p:ph sz="half" idx="2"/>
          </p:nvPr>
        </p:nvSpPr>
        <p:spPr>
          <a:xfrm>
            <a:off x="1522413" y="2819399"/>
            <a:ext cx="4416552" cy="3352801"/>
          </a:xfrm>
        </p:spPr>
        <p:txBody>
          <a:bodyPr rtlCol="0"/>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
        <p:nvSpPr>
          <p:cNvPr id="5" name="Textplatzhalter 4"/>
          <p:cNvSpPr>
            <a:spLocks noGrp="1"/>
          </p:cNvSpPr>
          <p:nvPr>
            <p:ph type="body" sz="quarter" idx="3"/>
          </p:nvPr>
        </p:nvSpPr>
        <p:spPr>
          <a:xfrm>
            <a:off x="6249860" y="1905000"/>
            <a:ext cx="4416552" cy="762000"/>
          </a:xfrm>
        </p:spPr>
        <p:txBody>
          <a:bodyPr rtlCol="0" anchor="ctr"/>
          <a:lstStyle>
            <a:lvl1pPr marL="0" indent="0">
              <a:spcBef>
                <a:spcPts val="0"/>
              </a:spcBef>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rtl="0"/>
            <a:r>
              <a:rPr lang="de-DE"/>
              <a:t>Mastertextformat bearbeiten</a:t>
            </a:r>
          </a:p>
        </p:txBody>
      </p:sp>
      <p:sp>
        <p:nvSpPr>
          <p:cNvPr id="8" name="Fußzeilenplatzhalter 7"/>
          <p:cNvSpPr>
            <a:spLocks noGrp="1"/>
          </p:cNvSpPr>
          <p:nvPr>
            <p:ph type="ftr" sz="quarter" idx="11"/>
          </p:nvPr>
        </p:nvSpPr>
        <p:spPr/>
        <p:txBody>
          <a:bodyPr rtlCol="0"/>
          <a:lstStyle/>
          <a:p>
            <a:pPr rtl="0"/>
            <a:endParaRPr lang="de-DE" dirty="0"/>
          </a:p>
        </p:txBody>
      </p:sp>
      <p:sp>
        <p:nvSpPr>
          <p:cNvPr id="7" name="Datumsplatzhalter 6"/>
          <p:cNvSpPr>
            <a:spLocks noGrp="1"/>
          </p:cNvSpPr>
          <p:nvPr>
            <p:ph type="dt" sz="half" idx="10"/>
          </p:nvPr>
        </p:nvSpPr>
        <p:spPr/>
        <p:txBody>
          <a:bodyPr rtlCol="0"/>
          <a:lstStyle/>
          <a:p>
            <a:pPr rtl="0"/>
            <a:fld id="{A36D9EC9-3B4A-49FC-9ECD-5CF9C2DE4C41}" type="datetime1">
              <a:rPr lang="de-DE" smtClean="0"/>
              <a:t>14.01.2026</a:t>
            </a:fld>
            <a:endParaRPr lang="de-DE" dirty="0"/>
          </a:p>
        </p:txBody>
      </p:sp>
      <p:sp>
        <p:nvSpPr>
          <p:cNvPr id="9" name="Foliennummernplatzhalter 8"/>
          <p:cNvSpPr>
            <a:spLocks noGrp="1"/>
          </p:cNvSpPr>
          <p:nvPr>
            <p:ph type="sldNum" sz="quarter" idx="12"/>
          </p:nvPr>
        </p:nvSpPr>
        <p:spPr/>
        <p:txBody>
          <a:bodyPr rtlCol="0"/>
          <a:lstStyle/>
          <a:p>
            <a:pPr rtl="0"/>
            <a:fld id="{25BA54BD-C84D-46CE-8B72-31BFB26ABA43}" type="slidenum">
              <a:rPr lang="de-DE" smtClean="0"/>
              <a:t>‹Nr.›</a:t>
            </a:fld>
            <a:endParaRPr lang="de-DE" dirty="0"/>
          </a:p>
        </p:txBody>
      </p:sp>
      <p:sp>
        <p:nvSpPr>
          <p:cNvPr id="85" name="Inhaltsplatzhalter 3"/>
          <p:cNvSpPr>
            <a:spLocks noGrp="1"/>
          </p:cNvSpPr>
          <p:nvPr>
            <p:ph sz="half" idx="13"/>
          </p:nvPr>
        </p:nvSpPr>
        <p:spPr>
          <a:xfrm>
            <a:off x="6249860" y="2819400"/>
            <a:ext cx="4416552" cy="3352801"/>
          </a:xfrm>
        </p:spPr>
        <p:txBody>
          <a:bodyPr rtlCol="0"/>
          <a:lstStyle>
            <a:lvl1pPr>
              <a:defRPr sz="2400"/>
            </a:lvl1pPr>
            <a:lvl2pPr>
              <a:defRPr sz="2000"/>
            </a:lvl2pPr>
            <a:lvl3pPr>
              <a:defRPr sz="1800"/>
            </a:lvl3pPr>
            <a:lvl4pPr>
              <a:defRPr sz="1600"/>
            </a:lvl4pPr>
            <a:lvl5pPr>
              <a:defRPr sz="1600"/>
            </a:lvl5pPr>
            <a:lvl6pPr marL="1956816">
              <a:defRPr sz="1600"/>
            </a:lvl6pPr>
            <a:lvl7pPr marL="1956816">
              <a:defRPr sz="1600" baseline="0"/>
            </a:lvl7pPr>
            <a:lvl8pPr marL="1956816">
              <a:defRPr sz="1600" baseline="0"/>
            </a:lvl8pPr>
            <a:lvl9pPr marL="1956816">
              <a:defRPr sz="1600"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Tree>
    <p:extLst>
      <p:ext uri="{BB962C8B-B14F-4D97-AF65-F5344CB8AC3E}">
        <p14:creationId xmlns:p14="http://schemas.microsoft.com/office/powerpoint/2010/main" val="41824918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normAutofit/>
          </a:bodyPr>
          <a:lstStyle>
            <a:lvl1pPr>
              <a:defRPr sz="4000"/>
            </a:lvl1pPr>
          </a:lstStyle>
          <a:p>
            <a:pPr rtl="0"/>
            <a:r>
              <a:rPr lang="de-DE"/>
              <a:t>Mastertitelformat bearbeiten</a:t>
            </a:r>
            <a:endParaRPr lang="de-DE" dirty="0"/>
          </a:p>
        </p:txBody>
      </p:sp>
      <p:grpSp>
        <p:nvGrpSpPr>
          <p:cNvPr id="156" name="Linie" descr="Liniengrafik"/>
          <p:cNvGrpSpPr/>
          <p:nvPr/>
        </p:nvGrpSpPr>
        <p:grpSpPr bwMode="invGray">
          <a:xfrm>
            <a:off x="1522413" y="1514475"/>
            <a:ext cx="10569575" cy="64008"/>
            <a:chOff x="1522413" y="1514475"/>
            <a:chExt cx="10569575" cy="64008"/>
          </a:xfrm>
        </p:grpSpPr>
        <p:sp>
          <p:nvSpPr>
            <p:cNvPr id="157" name="Freihand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58" name="Freihand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59" name="Freihand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0"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1"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2"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3"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4"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5"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6"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7"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8"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9"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0"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1"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2"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3"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4"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5"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6"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7"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8"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9"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0"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1"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2"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3"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4"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5"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6"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7"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8"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9"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0"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1"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2"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3"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4"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5"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6"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7"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8"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9"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0"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1"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2"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3"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4"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5"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6"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7"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8"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9"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0"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1"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2"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3"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4"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5"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6"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7"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8"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9"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0"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1"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2"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3"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4"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5"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6"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7"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8"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9"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0"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4" name="Fußzeilenplatzhalter 3"/>
          <p:cNvSpPr>
            <a:spLocks noGrp="1"/>
          </p:cNvSpPr>
          <p:nvPr>
            <p:ph type="ftr" sz="quarter" idx="11"/>
          </p:nvPr>
        </p:nvSpPr>
        <p:spPr/>
        <p:txBody>
          <a:bodyPr rtlCol="0"/>
          <a:lstStyle/>
          <a:p>
            <a:pPr rtl="0"/>
            <a:endParaRPr lang="de-DE" dirty="0"/>
          </a:p>
        </p:txBody>
      </p:sp>
      <p:sp>
        <p:nvSpPr>
          <p:cNvPr id="3" name="Datumsplatzhalter 2"/>
          <p:cNvSpPr>
            <a:spLocks noGrp="1"/>
          </p:cNvSpPr>
          <p:nvPr>
            <p:ph type="dt" sz="half" idx="10"/>
          </p:nvPr>
        </p:nvSpPr>
        <p:spPr/>
        <p:txBody>
          <a:bodyPr rtlCol="0"/>
          <a:lstStyle/>
          <a:p>
            <a:pPr rtl="0"/>
            <a:fld id="{DD7783D2-F986-40E7-B256-52961A5F5F28}" type="datetime1">
              <a:rPr lang="de-DE" smtClean="0"/>
              <a:t>14.01.2026</a:t>
            </a:fld>
            <a:endParaRPr lang="de-DE" dirty="0"/>
          </a:p>
        </p:txBody>
      </p:sp>
      <p:sp>
        <p:nvSpPr>
          <p:cNvPr id="5" name="Foliennummernplatzhalter 4"/>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25315614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3" name="Fußzeilenplatzhalter 2"/>
          <p:cNvSpPr>
            <a:spLocks noGrp="1"/>
          </p:cNvSpPr>
          <p:nvPr>
            <p:ph type="ftr" sz="quarter" idx="11"/>
          </p:nvPr>
        </p:nvSpPr>
        <p:spPr/>
        <p:txBody>
          <a:bodyPr rtlCol="0"/>
          <a:lstStyle/>
          <a:p>
            <a:pPr rtl="0"/>
            <a:endParaRPr lang="de-DE" dirty="0"/>
          </a:p>
        </p:txBody>
      </p:sp>
      <p:sp>
        <p:nvSpPr>
          <p:cNvPr id="2" name="Datumsplatzhalter 1"/>
          <p:cNvSpPr>
            <a:spLocks noGrp="1"/>
          </p:cNvSpPr>
          <p:nvPr>
            <p:ph type="dt" sz="half" idx="10"/>
          </p:nvPr>
        </p:nvSpPr>
        <p:spPr/>
        <p:txBody>
          <a:bodyPr rtlCol="0"/>
          <a:lstStyle/>
          <a:p>
            <a:pPr rtl="0"/>
            <a:fld id="{9AC127DE-B019-4B90-AEA0-262FC2B59A3A}" type="datetime1">
              <a:rPr lang="de-DE" smtClean="0"/>
              <a:t>14.01.2026</a:t>
            </a:fld>
            <a:endParaRPr lang="de-DE" dirty="0"/>
          </a:p>
        </p:txBody>
      </p:sp>
      <p:sp>
        <p:nvSpPr>
          <p:cNvPr id="4" name="Foliennummernplatzhalter 3"/>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14059666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Inhalt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522414" y="274638"/>
            <a:ext cx="9143998" cy="1020762"/>
          </a:xfrm>
        </p:spPr>
        <p:txBody>
          <a:bodyPr rtlCol="0" anchor="b">
            <a:noAutofit/>
          </a:bodyPr>
          <a:lstStyle>
            <a:lvl1pPr algn="l">
              <a:defRPr sz="4000" b="0"/>
            </a:lvl1pPr>
          </a:lstStyle>
          <a:p>
            <a:pPr rtl="0"/>
            <a:r>
              <a:rPr lang="de-DE"/>
              <a:t>Mastertitelformat bearbeiten</a:t>
            </a:r>
            <a:endParaRPr lang="de-DE" dirty="0"/>
          </a:p>
        </p:txBody>
      </p:sp>
      <p:sp>
        <p:nvSpPr>
          <p:cNvPr id="4" name="Textplatzhalter 3"/>
          <p:cNvSpPr>
            <a:spLocks noGrp="1"/>
          </p:cNvSpPr>
          <p:nvPr>
            <p:ph type="body" sz="half" idx="2"/>
          </p:nvPr>
        </p:nvSpPr>
        <p:spPr>
          <a:xfrm>
            <a:off x="1522413" y="3429000"/>
            <a:ext cx="2743200" cy="2743200"/>
          </a:xfrm>
        </p:spPr>
        <p:txBody>
          <a:bodyPr rtlCol="0"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de-DE"/>
              <a:t>Mastertextformat bearbeiten</a:t>
            </a:r>
          </a:p>
        </p:txBody>
      </p:sp>
      <p:sp>
        <p:nvSpPr>
          <p:cNvPr id="3" name="Inhaltsplatzhalter 2"/>
          <p:cNvSpPr>
            <a:spLocks noGrp="1"/>
          </p:cNvSpPr>
          <p:nvPr>
            <p:ph idx="1"/>
          </p:nvPr>
        </p:nvSpPr>
        <p:spPr>
          <a:xfrm>
            <a:off x="4710022" y="1905000"/>
            <a:ext cx="5669280" cy="4038600"/>
          </a:xfrm>
        </p:spPr>
        <p:txBody>
          <a:bodyPr rtlCol="0">
            <a:normAutofit/>
          </a:bodyPr>
          <a:lstStyle>
            <a:lvl1pPr>
              <a:defRPr sz="2400"/>
            </a:lvl1pPr>
            <a:lvl2pPr>
              <a:defRPr sz="2000"/>
            </a:lvl2pPr>
            <a:lvl3pPr>
              <a:defRPr sz="1800"/>
            </a:lvl3pPr>
            <a:lvl4pPr>
              <a:defRPr sz="1600"/>
            </a:lvl4pPr>
            <a:lvl5pPr>
              <a:defRPr sz="1600"/>
            </a:lvl5pPr>
            <a:lvl6pPr>
              <a:defRPr sz="1600"/>
            </a:lvl6pPr>
            <a:lvl7pPr>
              <a:defRPr sz="1600" baseline="0"/>
            </a:lvl7pPr>
            <a:lvl8pPr>
              <a:defRPr sz="1600" baseline="0"/>
            </a:lvl8pPr>
            <a:lvl9pPr>
              <a:defRPr sz="1600" baseline="0"/>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grpSp>
        <p:nvGrpSpPr>
          <p:cNvPr id="615" name="Rahmen" descr="Kastengrafik"/>
          <p:cNvGrpSpPr/>
          <p:nvPr/>
        </p:nvGrpSpPr>
        <p:grpSpPr bwMode="invGray">
          <a:xfrm>
            <a:off x="4417839" y="1630821"/>
            <a:ext cx="6291028" cy="4575885"/>
            <a:chOff x="4417839" y="1630821"/>
            <a:chExt cx="6291028" cy="4575885"/>
          </a:xfrm>
        </p:grpSpPr>
        <p:grpSp>
          <p:nvGrpSpPr>
            <p:cNvPr id="616" name="Gruppe 615"/>
            <p:cNvGrpSpPr/>
            <p:nvPr/>
          </p:nvGrpSpPr>
          <p:grpSpPr bwMode="invGray">
            <a:xfrm>
              <a:off x="5414491" y="1630821"/>
              <a:ext cx="5294376" cy="4114800"/>
              <a:chOff x="3310555" y="716546"/>
              <a:chExt cx="5294376" cy="4114800"/>
            </a:xfrm>
          </p:grpSpPr>
          <p:grpSp>
            <p:nvGrpSpPr>
              <p:cNvPr id="768" name="Gruppe 767"/>
              <p:cNvGrpSpPr/>
              <p:nvPr/>
            </p:nvGrpSpPr>
            <p:grpSpPr bwMode="invGray">
              <a:xfrm flipH="1">
                <a:off x="3310555" y="737968"/>
                <a:ext cx="5294376" cy="54864"/>
                <a:chOff x="1522413" y="1514475"/>
                <a:chExt cx="10569575" cy="64008"/>
              </a:xfrm>
              <a:solidFill>
                <a:schemeClr val="accent1"/>
              </a:solidFill>
            </p:grpSpPr>
            <p:sp>
              <p:nvSpPr>
                <p:cNvPr id="844" name="Freihandform 84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5" name="Freihandform 84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6" name="Freihandform 84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7"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8"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9"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0"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1"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2"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3"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4"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5"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6"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7"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8"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9"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0"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1"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2"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3"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4"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5"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6"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7"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8"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9"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0"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1"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2"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3"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4"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5"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6"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7"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8"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9"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0"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1"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2"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3"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4"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5"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6"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7"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8"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9"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0"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1"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2"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3"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4"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5"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6"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7"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8"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9"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0"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1"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2"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3"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4"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5"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6"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7"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8"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9"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0"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1"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2"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3"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4"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5"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6"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7"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nvGrpSpPr>
              <p:cNvPr id="769" name="Gruppe 768"/>
              <p:cNvGrpSpPr/>
              <p:nvPr/>
            </p:nvGrpSpPr>
            <p:grpSpPr bwMode="invGray">
              <a:xfrm rot="16200000" flipH="1">
                <a:off x="6492229" y="2755658"/>
                <a:ext cx="4114800" cy="36576"/>
                <a:chOff x="1522413" y="1514475"/>
                <a:chExt cx="10569575" cy="64008"/>
              </a:xfrm>
              <a:solidFill>
                <a:schemeClr val="accent1"/>
              </a:solidFill>
            </p:grpSpPr>
            <p:sp>
              <p:nvSpPr>
                <p:cNvPr id="770" name="Freihandform 76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1" name="Freihandform 77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2" name="Freihandform 77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3"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4"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5"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6"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7"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8"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9"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0"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1"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2"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3"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4"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5"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6"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7"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8"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9"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0"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1"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2"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3"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4"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5"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6"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7"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8"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9"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0"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1"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2"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3"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4"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5"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6"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7"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8"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9"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0"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1"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2"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3"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4"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5"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6"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7"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8"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9"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0"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1"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2"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3"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4"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5"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6"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7"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8"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9"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0"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1"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2"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3"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4"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5"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6"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7"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8"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9"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0"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1"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2"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3"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grpSp>
          <p:nvGrpSpPr>
            <p:cNvPr id="617" name="Gruppe 616"/>
            <p:cNvGrpSpPr/>
            <p:nvPr/>
          </p:nvGrpSpPr>
          <p:grpSpPr bwMode="invGray">
            <a:xfrm rot="10800000">
              <a:off x="4417839" y="2091906"/>
              <a:ext cx="5294376" cy="4114800"/>
              <a:chOff x="3310555" y="716546"/>
              <a:chExt cx="5294376" cy="4114800"/>
            </a:xfrm>
          </p:grpSpPr>
          <p:grpSp>
            <p:nvGrpSpPr>
              <p:cNvPr id="618" name="Gruppe 617"/>
              <p:cNvGrpSpPr/>
              <p:nvPr/>
            </p:nvGrpSpPr>
            <p:grpSpPr bwMode="invGray">
              <a:xfrm flipH="1">
                <a:off x="3310555" y="737968"/>
                <a:ext cx="5294376" cy="54864"/>
                <a:chOff x="1522413" y="1514475"/>
                <a:chExt cx="10569575" cy="64008"/>
              </a:xfrm>
              <a:solidFill>
                <a:schemeClr val="accent1"/>
              </a:solidFill>
            </p:grpSpPr>
            <p:sp>
              <p:nvSpPr>
                <p:cNvPr id="694" name="Freihandform 693"/>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5" name="Freihandform 694"/>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6" name="Freihandform 695"/>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7"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8"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9"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0"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1"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2"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3"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4"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5"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6"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7"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8"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9"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0"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1"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2"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3"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4"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5"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6"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7"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8"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9"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0"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1"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2"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3"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4"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5"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6"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7"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8"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9"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0"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1"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2"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3"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4"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5"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6"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7"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8"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9"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0"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1"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2"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3"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4"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5"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6"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7"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8"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9"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0"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1"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2"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3"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4"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5"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6"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7"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8"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9"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0"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1"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2"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3"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4"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5"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6"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7"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nvGrpSpPr>
              <p:cNvPr id="619" name="Gruppe 618"/>
              <p:cNvGrpSpPr/>
              <p:nvPr/>
            </p:nvGrpSpPr>
            <p:grpSpPr bwMode="invGray">
              <a:xfrm rot="16200000" flipH="1">
                <a:off x="6492229" y="2755658"/>
                <a:ext cx="4114800" cy="36576"/>
                <a:chOff x="1522413" y="1514475"/>
                <a:chExt cx="10569575" cy="64008"/>
              </a:xfrm>
              <a:solidFill>
                <a:schemeClr val="accent1"/>
              </a:solidFill>
            </p:grpSpPr>
            <p:sp>
              <p:nvSpPr>
                <p:cNvPr id="620" name="Freihandform 619"/>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1" name="Freihandform 620"/>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2" name="Freihandform 621"/>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3"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4"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5"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6"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7"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8"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9"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0"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1"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2"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3"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4"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5"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6"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7"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8"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9"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0"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1"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2"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3"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4"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5"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6"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7"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8"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9"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0"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1"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2"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3"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4"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5"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6"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7"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8"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9"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0"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1"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2"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3"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4"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5"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6"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7"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8"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9"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0"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1"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2"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3"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4"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5"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6"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7"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8"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9"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0"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1"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2"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3"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4"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5"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6"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7"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8"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9"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0"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1"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2"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3"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grpSp>
      <p:sp>
        <p:nvSpPr>
          <p:cNvPr id="6" name="Fußzeilenplatzhalter 5"/>
          <p:cNvSpPr>
            <a:spLocks noGrp="1"/>
          </p:cNvSpPr>
          <p:nvPr>
            <p:ph type="ftr" sz="quarter" idx="11"/>
          </p:nvPr>
        </p:nvSpPr>
        <p:spPr/>
        <p:txBody>
          <a:bodyPr rtlCol="0"/>
          <a:lstStyle/>
          <a:p>
            <a:pPr rtl="0"/>
            <a:endParaRPr lang="de-DE" dirty="0"/>
          </a:p>
        </p:txBody>
      </p:sp>
      <p:sp>
        <p:nvSpPr>
          <p:cNvPr id="5" name="Datumsplatzhalter 4"/>
          <p:cNvSpPr>
            <a:spLocks noGrp="1"/>
          </p:cNvSpPr>
          <p:nvPr>
            <p:ph type="dt" sz="half" idx="10"/>
          </p:nvPr>
        </p:nvSpPr>
        <p:spPr/>
        <p:txBody>
          <a:bodyPr rtlCol="0"/>
          <a:lstStyle/>
          <a:p>
            <a:pPr rtl="0"/>
            <a:fld id="{9420B619-B4C6-45C3-BCA7-BDAB4C87A7D7}" type="datetime1">
              <a:rPr lang="de-DE" smtClean="0"/>
              <a:t>14.01.2026</a:t>
            </a:fld>
            <a:endParaRPr lang="de-DE" dirty="0"/>
          </a:p>
        </p:txBody>
      </p:sp>
      <p:sp>
        <p:nvSpPr>
          <p:cNvPr id="7" name="Foliennummernplatzhalter 6"/>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962116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Bild mit Beschriftung">
    <p:spTree>
      <p:nvGrpSpPr>
        <p:cNvPr id="1" name=""/>
        <p:cNvGrpSpPr/>
        <p:nvPr/>
      </p:nvGrpSpPr>
      <p:grpSpPr>
        <a:xfrm>
          <a:off x="0" y="0"/>
          <a:ext cx="0" cy="0"/>
          <a:chOff x="0" y="0"/>
          <a:chExt cx="0" cy="0"/>
        </a:xfrm>
      </p:grpSpPr>
      <p:sp>
        <p:nvSpPr>
          <p:cNvPr id="2" name="Titel 1"/>
          <p:cNvSpPr>
            <a:spLocks noGrp="1"/>
          </p:cNvSpPr>
          <p:nvPr>
            <p:ph type="title"/>
          </p:nvPr>
        </p:nvSpPr>
        <p:spPr>
          <a:xfrm>
            <a:off x="1522414" y="274638"/>
            <a:ext cx="9143998" cy="1020762"/>
          </a:xfrm>
        </p:spPr>
        <p:txBody>
          <a:bodyPr rtlCol="0" anchor="b">
            <a:noAutofit/>
          </a:bodyPr>
          <a:lstStyle>
            <a:lvl1pPr algn="l">
              <a:defRPr sz="4000" b="0"/>
            </a:lvl1pPr>
          </a:lstStyle>
          <a:p>
            <a:pPr rtl="0"/>
            <a:r>
              <a:rPr lang="de-DE"/>
              <a:t>Mastertitelformat bearbeiten</a:t>
            </a:r>
            <a:endParaRPr lang="de-DE" dirty="0"/>
          </a:p>
        </p:txBody>
      </p:sp>
      <p:sp>
        <p:nvSpPr>
          <p:cNvPr id="3" name="Bildplatzhalter 2" descr="Leerer Platzhalter zum Hinzufügen eines Bilds. Klicken Sie auf den Platzhalter, und wählen Sie das hinzuzufügende Bild aus."/>
          <p:cNvSpPr>
            <a:spLocks noGrp="1"/>
          </p:cNvSpPr>
          <p:nvPr>
            <p:ph type="pic" idx="1"/>
          </p:nvPr>
        </p:nvSpPr>
        <p:spPr>
          <a:xfrm>
            <a:off x="1745838" y="1884311"/>
            <a:ext cx="5669280" cy="4041648"/>
          </a:xfrm>
          <a:solidFill>
            <a:schemeClr val="bg1"/>
          </a:solidFill>
        </p:spPr>
        <p:txBody>
          <a:bodyPr tIns="914400" rtlCol="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rtl="0"/>
            <a:r>
              <a:rPr lang="de-DE"/>
              <a:t>Bild durch Klicken auf Symbol hinzufügen</a:t>
            </a:r>
            <a:endParaRPr lang="de-DE" dirty="0"/>
          </a:p>
        </p:txBody>
      </p:sp>
      <p:grpSp>
        <p:nvGrpSpPr>
          <p:cNvPr id="614" name="Rahmen" descr="Kastengrafik"/>
          <p:cNvGrpSpPr/>
          <p:nvPr/>
        </p:nvGrpSpPr>
        <p:grpSpPr bwMode="invGray">
          <a:xfrm flipH="1">
            <a:off x="1447500" y="1630821"/>
            <a:ext cx="6291028" cy="4575885"/>
            <a:chOff x="4417839" y="1630821"/>
            <a:chExt cx="6291028" cy="4575885"/>
          </a:xfrm>
        </p:grpSpPr>
        <p:grpSp>
          <p:nvGrpSpPr>
            <p:cNvPr id="615" name="Gruppe 614"/>
            <p:cNvGrpSpPr/>
            <p:nvPr/>
          </p:nvGrpSpPr>
          <p:grpSpPr bwMode="invGray">
            <a:xfrm>
              <a:off x="5414491" y="1630821"/>
              <a:ext cx="5294376" cy="4114800"/>
              <a:chOff x="3310555" y="716546"/>
              <a:chExt cx="5294376" cy="4114800"/>
            </a:xfrm>
          </p:grpSpPr>
          <p:grpSp>
            <p:nvGrpSpPr>
              <p:cNvPr id="767" name="Gruppe 766"/>
              <p:cNvGrpSpPr/>
              <p:nvPr/>
            </p:nvGrpSpPr>
            <p:grpSpPr bwMode="invGray">
              <a:xfrm flipH="1">
                <a:off x="3310555" y="737968"/>
                <a:ext cx="5294376" cy="54864"/>
                <a:chOff x="1522413" y="1514475"/>
                <a:chExt cx="10569575" cy="64008"/>
              </a:xfrm>
              <a:solidFill>
                <a:schemeClr val="accent1"/>
              </a:solidFill>
            </p:grpSpPr>
            <p:sp>
              <p:nvSpPr>
                <p:cNvPr id="843" name="Freihandform 84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4" name="Freihandform 84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5" name="Freihandform 84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6"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7"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8"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9"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0"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1"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2"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3"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4"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5"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6"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7"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8"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59"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0"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1"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2"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3"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4"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5"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6"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7"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8"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69"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0"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1"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2"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3"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4"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5"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6"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7"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8"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79"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0"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1"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2"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3"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4"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5"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6"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7"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8"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89"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0"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1"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2"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3"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4"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5"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6"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7"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8"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99"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0"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1"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2"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3"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4"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5"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6"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7"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8"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09"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0"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1"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2"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3"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4"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5"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16"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nvGrpSpPr>
              <p:cNvPr id="768" name="Gruppe 767"/>
              <p:cNvGrpSpPr/>
              <p:nvPr/>
            </p:nvGrpSpPr>
            <p:grpSpPr bwMode="invGray">
              <a:xfrm rot="16200000" flipH="1">
                <a:off x="6492229" y="2755658"/>
                <a:ext cx="4114800" cy="36576"/>
                <a:chOff x="1522413" y="1514475"/>
                <a:chExt cx="10569575" cy="64008"/>
              </a:xfrm>
              <a:solidFill>
                <a:schemeClr val="accent1"/>
              </a:solidFill>
            </p:grpSpPr>
            <p:sp>
              <p:nvSpPr>
                <p:cNvPr id="769" name="Freihandform 76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0" name="Freihandform 76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1" name="Freihandform 77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2"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3"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4"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5"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6"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7"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8"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9"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0"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1"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2"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3"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4"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5"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6"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7"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8"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9"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0"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1"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2"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3"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4"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5"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6"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7"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8"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9"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0"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1"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2"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3"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4"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5"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6"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7"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8"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9"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0"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1"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2"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3"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4"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5"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6"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7"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8"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9"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0"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1"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2"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3"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4"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5"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6"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7"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8"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29"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0"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1"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2"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3"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4"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5"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6"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7"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8"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39"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0"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1"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42"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grpSp>
          <p:nvGrpSpPr>
            <p:cNvPr id="616" name="Gruppe 615"/>
            <p:cNvGrpSpPr/>
            <p:nvPr/>
          </p:nvGrpSpPr>
          <p:grpSpPr bwMode="invGray">
            <a:xfrm rot="10800000">
              <a:off x="4417839" y="2091906"/>
              <a:ext cx="5294376" cy="4114800"/>
              <a:chOff x="3310555" y="716546"/>
              <a:chExt cx="5294376" cy="4114800"/>
            </a:xfrm>
          </p:grpSpPr>
          <p:grpSp>
            <p:nvGrpSpPr>
              <p:cNvPr id="617" name="Gruppe 616"/>
              <p:cNvGrpSpPr/>
              <p:nvPr/>
            </p:nvGrpSpPr>
            <p:grpSpPr bwMode="invGray">
              <a:xfrm flipH="1">
                <a:off x="3310555" y="737968"/>
                <a:ext cx="5294376" cy="54864"/>
                <a:chOff x="1522413" y="1514475"/>
                <a:chExt cx="10569575" cy="64008"/>
              </a:xfrm>
              <a:solidFill>
                <a:schemeClr val="accent1"/>
              </a:solidFill>
            </p:grpSpPr>
            <p:sp>
              <p:nvSpPr>
                <p:cNvPr id="693" name="Freihandform 692"/>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4" name="Freihandform 693"/>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5" name="Freihandform 694"/>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6"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7"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8"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9"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0"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1"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2"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3"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4"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5"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6"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7"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8"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9"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0"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1"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2"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3"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4"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5"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6"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7"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8"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9"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0"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1"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2"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3"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4"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5"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6"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7"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8"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9"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0"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1"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2"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3"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4"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5"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6"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7"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8"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9"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0"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1"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2"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3"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4"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5"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6"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7"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8"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9"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0"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1"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2"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3"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4"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5"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6"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7"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8"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9"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0"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1"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2"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3"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4"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5"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6"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nvGrpSpPr>
              <p:cNvPr id="618" name="Gruppe 617"/>
              <p:cNvGrpSpPr/>
              <p:nvPr/>
            </p:nvGrpSpPr>
            <p:grpSpPr bwMode="invGray">
              <a:xfrm rot="16200000" flipH="1">
                <a:off x="6492229" y="2755658"/>
                <a:ext cx="4114800" cy="36576"/>
                <a:chOff x="1522413" y="1514475"/>
                <a:chExt cx="10569575" cy="64008"/>
              </a:xfrm>
              <a:solidFill>
                <a:schemeClr val="accent1"/>
              </a:solidFill>
            </p:grpSpPr>
            <p:sp>
              <p:nvSpPr>
                <p:cNvPr id="619" name="Freihandform 618"/>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0" name="Freihandform 619"/>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1" name="Freihandform 620"/>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2" name="Freihandform 621"/>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3" name="Freihandform 622"/>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4" name="Freihandform 623"/>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5" name="Freihandform 624"/>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6" name="Freihandform 625"/>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7" name="Freihandform 626"/>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8" name="Freihandform 627"/>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9" name="Freihandform 628"/>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0" name="Freihandform 629"/>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1" name="Freihandform 630"/>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2" name="Freihandform 631"/>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3" name="Freihandform 632"/>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4" name="Freihandform 633"/>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5" name="Freihandform 634"/>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6" name="Freihandform 635"/>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7" name="Freihandform 636"/>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8" name="Freihandform 637"/>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9" name="Freihandform 638"/>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0" name="Freihandform 639"/>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1" name="Freihandform 640"/>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2" name="Freihandform 641"/>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3" name="Freihandform 642"/>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4" name="Freihandform 643"/>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5" name="Freihandform 644"/>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6" name="Freihandform 645"/>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7" name="Freihandform 646"/>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8" name="Freihandform 647"/>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9" name="Freihandform 648"/>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0" name="Freihandform 649"/>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1" name="Freihandform 650"/>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2" name="Freihandform 651"/>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3" name="Freihandform 652"/>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4" name="Freihandform 653"/>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5" name="Freihandform 654"/>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6" name="Freihandform 655"/>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7" name="Freihandform 656"/>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8" name="Freihandform 657"/>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9" name="Freihandform 658"/>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0" name="Freihandform 659"/>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1" name="Freihandform 660"/>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2" name="Freihandform 661"/>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3" name="Freihandform 662"/>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4" name="Freihandform 663"/>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5" name="Freihandform 664"/>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6" name="Freihandform 665"/>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7" name="Freihandform 666"/>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8" name="Freihandform 667"/>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9" name="Freihandform 668"/>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0" name="Freihandform 669"/>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1" name="Freihandform 670"/>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2" name="Freihandform 671"/>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3" name="Freihandform 672"/>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4" name="Freihandform 673"/>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5" name="Freihandform 674"/>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6" name="Freihandform 675"/>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7" name="Freihandform 676"/>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8" name="Freihandform 677"/>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9" name="Freihandform 678"/>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0" name="Freihandform 679"/>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1" name="Freihandform 680"/>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2" name="Freihandform 681"/>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3" name="Freihandform 682"/>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4" name="Freihandform 683"/>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5" name="Freihandform 684"/>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6" name="Freihandform 685"/>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7" name="Freihandform 686"/>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8" name="Freihandform 687"/>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9" name="Freihandform 688"/>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0" name="Freihandform 689"/>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1" name="Freihandform 690"/>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2" name="Freihandform 691"/>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grp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grpSp>
      </p:grpSp>
      <p:sp>
        <p:nvSpPr>
          <p:cNvPr id="4" name="Textplatzhalter 3"/>
          <p:cNvSpPr>
            <a:spLocks noGrp="1"/>
          </p:cNvSpPr>
          <p:nvPr>
            <p:ph type="body" sz="half" idx="2"/>
          </p:nvPr>
        </p:nvSpPr>
        <p:spPr>
          <a:xfrm>
            <a:off x="7905959" y="3411748"/>
            <a:ext cx="2743200" cy="2743200"/>
          </a:xfrm>
        </p:spPr>
        <p:txBody>
          <a:bodyPr rtlCol="0" anchor="b">
            <a:normAutofit/>
          </a:bodyPr>
          <a:lstStyle>
            <a:lvl1pPr marL="0" indent="0">
              <a:spcBef>
                <a:spcPts val="1200"/>
              </a:spcBef>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rtl="0"/>
            <a:r>
              <a:rPr lang="de-DE"/>
              <a:t>Mastertextformat bearbeiten</a:t>
            </a:r>
          </a:p>
        </p:txBody>
      </p:sp>
      <p:sp>
        <p:nvSpPr>
          <p:cNvPr id="6" name="Fußzeilenplatzhalter 5"/>
          <p:cNvSpPr>
            <a:spLocks noGrp="1"/>
          </p:cNvSpPr>
          <p:nvPr>
            <p:ph type="ftr" sz="quarter" idx="11"/>
          </p:nvPr>
        </p:nvSpPr>
        <p:spPr/>
        <p:txBody>
          <a:bodyPr rtlCol="0"/>
          <a:lstStyle/>
          <a:p>
            <a:pPr rtl="0"/>
            <a:endParaRPr lang="de-DE" dirty="0"/>
          </a:p>
        </p:txBody>
      </p:sp>
      <p:sp>
        <p:nvSpPr>
          <p:cNvPr id="5" name="Datumsplatzhalter 4"/>
          <p:cNvSpPr>
            <a:spLocks noGrp="1"/>
          </p:cNvSpPr>
          <p:nvPr>
            <p:ph type="dt" sz="half" idx="10"/>
          </p:nvPr>
        </p:nvSpPr>
        <p:spPr/>
        <p:txBody>
          <a:bodyPr rtlCol="0"/>
          <a:lstStyle/>
          <a:p>
            <a:pPr rtl="0"/>
            <a:fld id="{41D19F3E-6285-4DCB-90DE-3D19E768510B}" type="datetime1">
              <a:rPr lang="de-DE" smtClean="0"/>
              <a:t>14.01.2026</a:t>
            </a:fld>
            <a:endParaRPr lang="de-DE" dirty="0"/>
          </a:p>
        </p:txBody>
      </p:sp>
      <p:sp>
        <p:nvSpPr>
          <p:cNvPr id="7" name="Foliennummernplatzhalter 6"/>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36176941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rtlCol="0">
            <a:normAutofit/>
          </a:bodyPr>
          <a:lstStyle>
            <a:lvl1pPr>
              <a:defRPr sz="4000"/>
            </a:lvl1pPr>
          </a:lstStyle>
          <a:p>
            <a:pPr rtl="0"/>
            <a:r>
              <a:rPr lang="de-DE"/>
              <a:t>Mastertitelformat bearbeiten</a:t>
            </a:r>
            <a:endParaRPr lang="de-DE" dirty="0"/>
          </a:p>
        </p:txBody>
      </p:sp>
      <p:grpSp>
        <p:nvGrpSpPr>
          <p:cNvPr id="7" name="Linie" descr="Liniengrafik"/>
          <p:cNvGrpSpPr/>
          <p:nvPr/>
        </p:nvGrpSpPr>
        <p:grpSpPr bwMode="invGray">
          <a:xfrm>
            <a:off x="1522413" y="1514475"/>
            <a:ext cx="10569575" cy="64008"/>
            <a:chOff x="1522413" y="1514475"/>
            <a:chExt cx="10569575" cy="64008"/>
          </a:xfrm>
        </p:grpSpPr>
        <p:sp>
          <p:nvSpPr>
            <p:cNvPr id="8" name="Freihandform 7"/>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 name="Freihandform 8"/>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0" name="Freihandform 9"/>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1"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2"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3"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4"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5"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4"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5"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6"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7"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8"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9"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0"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1"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2"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3"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4"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5"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6"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7"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8"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9"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0"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1"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2"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3"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4"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5"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6"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7"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8"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9"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0"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1"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2"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3"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4"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5"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6"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7"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8"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9"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0"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1"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3" name="Vertikaler Textplatzhalter 2"/>
          <p:cNvSpPr>
            <a:spLocks noGrp="1"/>
          </p:cNvSpPr>
          <p:nvPr>
            <p:ph type="body" orient="vert" idx="1"/>
          </p:nvPr>
        </p:nvSpPr>
        <p:spPr/>
        <p:txBody>
          <a:bodyPr vert="eaVert" rtlCol="0"/>
          <a:lstStyle>
            <a:lvl5pPr>
              <a:defRPr/>
            </a:lvl5pPr>
            <a:lvl6pPr marL="1956816">
              <a:defRPr/>
            </a:lvl6pPr>
            <a:lvl7pPr marL="1956816">
              <a:defRPr/>
            </a:lvl7pPr>
            <a:lvl8pPr marL="1956816">
              <a:defRPr/>
            </a:lvl8pPr>
            <a:lvl9pPr marL="1956816">
              <a:defRPr/>
            </a:lvl9pPr>
          </a:lstStyle>
          <a:p>
            <a:pPr lvl="0" rtl="0"/>
            <a:r>
              <a:rPr lang="de-DE"/>
              <a:t>Mastertextformat bearbeiten</a:t>
            </a:r>
          </a:p>
          <a:p>
            <a:pPr lvl="1" rtl="0"/>
            <a:r>
              <a:rPr lang="de-DE"/>
              <a:t>Zweite Ebene</a:t>
            </a:r>
          </a:p>
          <a:p>
            <a:pPr lvl="2" rtl="0"/>
            <a:r>
              <a:rPr lang="de-DE"/>
              <a:t>Dritte Ebene</a:t>
            </a:r>
          </a:p>
          <a:p>
            <a:pPr lvl="3" rtl="0"/>
            <a:r>
              <a:rPr lang="de-DE"/>
              <a:t>Vierte Ebene</a:t>
            </a:r>
          </a:p>
          <a:p>
            <a:pPr lvl="4" rtl="0"/>
            <a:r>
              <a:rPr lang="de-DE"/>
              <a:t>Fünfte Ebene</a:t>
            </a:r>
            <a:endParaRPr lang="de-DE" dirty="0"/>
          </a:p>
        </p:txBody>
      </p:sp>
      <p:sp>
        <p:nvSpPr>
          <p:cNvPr id="5" name="Fußzeilenplatzhalter 4"/>
          <p:cNvSpPr>
            <a:spLocks noGrp="1"/>
          </p:cNvSpPr>
          <p:nvPr>
            <p:ph type="ftr" sz="quarter" idx="11"/>
          </p:nvPr>
        </p:nvSpPr>
        <p:spPr/>
        <p:txBody>
          <a:bodyPr rtlCol="0"/>
          <a:lstStyle/>
          <a:p>
            <a:pPr rtl="0"/>
            <a:endParaRPr lang="de-DE" dirty="0"/>
          </a:p>
        </p:txBody>
      </p:sp>
      <p:sp>
        <p:nvSpPr>
          <p:cNvPr id="4" name="Datumsplatzhalter 3"/>
          <p:cNvSpPr>
            <a:spLocks noGrp="1"/>
          </p:cNvSpPr>
          <p:nvPr>
            <p:ph type="dt" sz="half" idx="10"/>
          </p:nvPr>
        </p:nvSpPr>
        <p:spPr/>
        <p:txBody>
          <a:bodyPr rtlCol="0"/>
          <a:lstStyle/>
          <a:p>
            <a:pPr rtl="0"/>
            <a:fld id="{FAE9ADEA-B78F-430E-B313-53BBE336D12E}" type="datetime1">
              <a:rPr lang="de-DE" smtClean="0"/>
              <a:t>14.01.2026</a:t>
            </a:fld>
            <a:endParaRPr lang="de-DE" dirty="0"/>
          </a:p>
        </p:txBody>
      </p:sp>
      <p:sp>
        <p:nvSpPr>
          <p:cNvPr id="6" name="Foliennummernplatzhalter 5"/>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2126793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Vertikaler Titel und Text">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10361612" y="274639"/>
            <a:ext cx="1371600" cy="5901747"/>
          </a:xfrm>
        </p:spPr>
        <p:txBody>
          <a:bodyPr vert="eaVert" rtlCol="0"/>
          <a:lstStyle/>
          <a:p>
            <a:pPr rtl="0"/>
            <a:r>
              <a:rPr lang="de-DE"/>
              <a:t>Mastertitelformat bearbeiten</a:t>
            </a:r>
            <a:endParaRPr lang="de-DE" dirty="0"/>
          </a:p>
        </p:txBody>
      </p:sp>
      <p:grpSp>
        <p:nvGrpSpPr>
          <p:cNvPr id="7" name="Linie" descr="Liniengrafik"/>
          <p:cNvGrpSpPr/>
          <p:nvPr/>
        </p:nvGrpSpPr>
        <p:grpSpPr bwMode="invGray">
          <a:xfrm rot="5400000">
            <a:off x="6864412" y="3472598"/>
            <a:ext cx="6492240" cy="64008"/>
            <a:chOff x="1522413" y="1514475"/>
            <a:chExt cx="10569575" cy="64008"/>
          </a:xfrm>
        </p:grpSpPr>
        <p:sp>
          <p:nvSpPr>
            <p:cNvPr id="8" name="Freihandform 10"/>
            <p:cNvSpPr>
              <a:spLocks/>
            </p:cNvSpPr>
            <p:nvPr/>
          </p:nvSpPr>
          <p:spPr bwMode="invGray">
            <a:xfrm>
              <a:off x="12028488" y="1525554"/>
              <a:ext cx="63500" cy="4924"/>
            </a:xfrm>
            <a:custGeom>
              <a:avLst/>
              <a:gdLst>
                <a:gd name="T0" fmla="*/ 30 w 67"/>
                <a:gd name="T1" fmla="*/ 6 h 6"/>
                <a:gd name="T2" fmla="*/ 30 w 67"/>
                <a:gd name="T3" fmla="*/ 6 h 6"/>
                <a:gd name="T4" fmla="*/ 67 w 67"/>
                <a:gd name="T5" fmla="*/ 3 h 6"/>
                <a:gd name="T6" fmla="*/ 39 w 67"/>
                <a:gd name="T7" fmla="*/ 0 h 6"/>
                <a:gd name="T8" fmla="*/ 30 w 67"/>
                <a:gd name="T9" fmla="*/ 6 h 6"/>
              </a:gdLst>
              <a:ahLst/>
              <a:cxnLst>
                <a:cxn ang="0">
                  <a:pos x="T0" y="T1"/>
                </a:cxn>
                <a:cxn ang="0">
                  <a:pos x="T2" y="T3"/>
                </a:cxn>
                <a:cxn ang="0">
                  <a:pos x="T4" y="T5"/>
                </a:cxn>
                <a:cxn ang="0">
                  <a:pos x="T6" y="T7"/>
                </a:cxn>
                <a:cxn ang="0">
                  <a:pos x="T8" y="T9"/>
                </a:cxn>
              </a:cxnLst>
              <a:rect l="0" t="0" r="r" b="b"/>
              <a:pathLst>
                <a:path w="67" h="6">
                  <a:moveTo>
                    <a:pt x="30" y="6"/>
                  </a:moveTo>
                  <a:lnTo>
                    <a:pt x="30" y="6"/>
                  </a:lnTo>
                  <a:lnTo>
                    <a:pt x="67" y="3"/>
                  </a:lnTo>
                  <a:cubicBezTo>
                    <a:pt x="60" y="2"/>
                    <a:pt x="26" y="1"/>
                    <a:pt x="39" y="0"/>
                  </a:cubicBezTo>
                  <a:cubicBezTo>
                    <a:pt x="0" y="1"/>
                    <a:pt x="8" y="3"/>
                    <a:pt x="30"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9" name="Freihandform 11"/>
            <p:cNvSpPr>
              <a:spLocks/>
            </p:cNvSpPr>
            <p:nvPr/>
          </p:nvSpPr>
          <p:spPr bwMode="invGray">
            <a:xfrm>
              <a:off x="12022138" y="1532939"/>
              <a:ext cx="19050" cy="1231"/>
            </a:xfrm>
            <a:custGeom>
              <a:avLst/>
              <a:gdLst>
                <a:gd name="T0" fmla="*/ 0 w 20"/>
                <a:gd name="T1" fmla="*/ 2 h 2"/>
                <a:gd name="T2" fmla="*/ 0 w 20"/>
                <a:gd name="T3" fmla="*/ 2 h 2"/>
                <a:gd name="T4" fmla="*/ 20 w 20"/>
                <a:gd name="T5" fmla="*/ 1 h 2"/>
                <a:gd name="T6" fmla="*/ 0 w 20"/>
                <a:gd name="T7" fmla="*/ 2 h 2"/>
              </a:gdLst>
              <a:ahLst/>
              <a:cxnLst>
                <a:cxn ang="0">
                  <a:pos x="T0" y="T1"/>
                </a:cxn>
                <a:cxn ang="0">
                  <a:pos x="T2" y="T3"/>
                </a:cxn>
                <a:cxn ang="0">
                  <a:pos x="T4" y="T5"/>
                </a:cxn>
                <a:cxn ang="0">
                  <a:pos x="T6" y="T7"/>
                </a:cxn>
              </a:cxnLst>
              <a:rect l="0" t="0" r="r" b="b"/>
              <a:pathLst>
                <a:path w="20" h="2">
                  <a:moveTo>
                    <a:pt x="0" y="2"/>
                  </a:moveTo>
                  <a:lnTo>
                    <a:pt x="0" y="2"/>
                  </a:lnTo>
                  <a:lnTo>
                    <a:pt x="20" y="1"/>
                  </a:lnTo>
                  <a:cubicBezTo>
                    <a:pt x="16" y="0"/>
                    <a:pt x="11" y="0"/>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0" name="Freihandform 12"/>
            <p:cNvSpPr>
              <a:spLocks/>
            </p:cNvSpPr>
            <p:nvPr/>
          </p:nvSpPr>
          <p:spPr bwMode="invGray">
            <a:xfrm>
              <a:off x="12041188" y="1531708"/>
              <a:ext cx="39687" cy="6155"/>
            </a:xfrm>
            <a:custGeom>
              <a:avLst/>
              <a:gdLst>
                <a:gd name="T0" fmla="*/ 41 w 41"/>
                <a:gd name="T1" fmla="*/ 0 h 6"/>
                <a:gd name="T2" fmla="*/ 41 w 41"/>
                <a:gd name="T3" fmla="*/ 0 h 6"/>
                <a:gd name="T4" fmla="*/ 0 w 41"/>
                <a:gd name="T5" fmla="*/ 2 h 6"/>
                <a:gd name="T6" fmla="*/ 19 w 41"/>
                <a:gd name="T7" fmla="*/ 1 h 6"/>
                <a:gd name="T8" fmla="*/ 41 w 41"/>
                <a:gd name="T9" fmla="*/ 0 h 6"/>
              </a:gdLst>
              <a:ahLst/>
              <a:cxnLst>
                <a:cxn ang="0">
                  <a:pos x="T0" y="T1"/>
                </a:cxn>
                <a:cxn ang="0">
                  <a:pos x="T2" y="T3"/>
                </a:cxn>
                <a:cxn ang="0">
                  <a:pos x="T4" y="T5"/>
                </a:cxn>
                <a:cxn ang="0">
                  <a:pos x="T6" y="T7"/>
                </a:cxn>
                <a:cxn ang="0">
                  <a:pos x="T8" y="T9"/>
                </a:cxn>
              </a:cxnLst>
              <a:rect l="0" t="0" r="r" b="b"/>
              <a:pathLst>
                <a:path w="41" h="6">
                  <a:moveTo>
                    <a:pt x="41" y="0"/>
                  </a:moveTo>
                  <a:lnTo>
                    <a:pt x="41" y="0"/>
                  </a:lnTo>
                  <a:lnTo>
                    <a:pt x="0" y="2"/>
                  </a:lnTo>
                  <a:cubicBezTo>
                    <a:pt x="5" y="3"/>
                    <a:pt x="6" y="6"/>
                    <a:pt x="19" y="1"/>
                  </a:cubicBezTo>
                  <a:cubicBezTo>
                    <a:pt x="15" y="3"/>
                    <a:pt x="23" y="1"/>
                    <a:pt x="4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1" name="Freihandform 15"/>
            <p:cNvSpPr>
              <a:spLocks/>
            </p:cNvSpPr>
            <p:nvPr/>
          </p:nvSpPr>
          <p:spPr bwMode="invGray">
            <a:xfrm>
              <a:off x="11831638" y="1526784"/>
              <a:ext cx="42862" cy="4924"/>
            </a:xfrm>
            <a:custGeom>
              <a:avLst/>
              <a:gdLst>
                <a:gd name="T0" fmla="*/ 2 w 45"/>
                <a:gd name="T1" fmla="*/ 0 h 6"/>
                <a:gd name="T2" fmla="*/ 2 w 45"/>
                <a:gd name="T3" fmla="*/ 0 h 6"/>
                <a:gd name="T4" fmla="*/ 18 w 45"/>
                <a:gd name="T5" fmla="*/ 6 h 6"/>
                <a:gd name="T6" fmla="*/ 45 w 45"/>
                <a:gd name="T7" fmla="*/ 4 h 6"/>
                <a:gd name="T8" fmla="*/ 2 w 45"/>
                <a:gd name="T9" fmla="*/ 0 h 6"/>
              </a:gdLst>
              <a:ahLst/>
              <a:cxnLst>
                <a:cxn ang="0">
                  <a:pos x="T0" y="T1"/>
                </a:cxn>
                <a:cxn ang="0">
                  <a:pos x="T2" y="T3"/>
                </a:cxn>
                <a:cxn ang="0">
                  <a:pos x="T4" y="T5"/>
                </a:cxn>
                <a:cxn ang="0">
                  <a:pos x="T6" y="T7"/>
                </a:cxn>
                <a:cxn ang="0">
                  <a:pos x="T8" y="T9"/>
                </a:cxn>
              </a:cxnLst>
              <a:rect l="0" t="0" r="r" b="b"/>
              <a:pathLst>
                <a:path w="45" h="6">
                  <a:moveTo>
                    <a:pt x="2" y="0"/>
                  </a:moveTo>
                  <a:lnTo>
                    <a:pt x="2" y="0"/>
                  </a:lnTo>
                  <a:cubicBezTo>
                    <a:pt x="0" y="1"/>
                    <a:pt x="15" y="4"/>
                    <a:pt x="18" y="6"/>
                  </a:cubicBezTo>
                  <a:lnTo>
                    <a:pt x="45" y="4"/>
                  </a:lnTo>
                  <a:cubicBezTo>
                    <a:pt x="31" y="3"/>
                    <a:pt x="4" y="2"/>
                    <a:pt x="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2" name="Freihandform 16"/>
            <p:cNvSpPr>
              <a:spLocks/>
            </p:cNvSpPr>
            <p:nvPr/>
          </p:nvSpPr>
          <p:spPr bwMode="invGray">
            <a:xfrm>
              <a:off x="11809413" y="1531708"/>
              <a:ext cx="41275" cy="2462"/>
            </a:xfrm>
            <a:custGeom>
              <a:avLst/>
              <a:gdLst>
                <a:gd name="T0" fmla="*/ 42 w 44"/>
                <a:gd name="T1" fmla="*/ 0 h 3"/>
                <a:gd name="T2" fmla="*/ 42 w 44"/>
                <a:gd name="T3" fmla="*/ 0 h 3"/>
                <a:gd name="T4" fmla="*/ 0 w 44"/>
                <a:gd name="T5" fmla="*/ 3 h 3"/>
                <a:gd name="T6" fmla="*/ 42 w 44"/>
                <a:gd name="T7" fmla="*/ 0 h 3"/>
              </a:gdLst>
              <a:ahLst/>
              <a:cxnLst>
                <a:cxn ang="0">
                  <a:pos x="T0" y="T1"/>
                </a:cxn>
                <a:cxn ang="0">
                  <a:pos x="T2" y="T3"/>
                </a:cxn>
                <a:cxn ang="0">
                  <a:pos x="T4" y="T5"/>
                </a:cxn>
                <a:cxn ang="0">
                  <a:pos x="T6" y="T7"/>
                </a:cxn>
              </a:cxnLst>
              <a:rect l="0" t="0" r="r" b="b"/>
              <a:pathLst>
                <a:path w="44" h="3">
                  <a:moveTo>
                    <a:pt x="42" y="0"/>
                  </a:moveTo>
                  <a:lnTo>
                    <a:pt x="42" y="0"/>
                  </a:lnTo>
                  <a:lnTo>
                    <a:pt x="0" y="3"/>
                  </a:lnTo>
                  <a:cubicBezTo>
                    <a:pt x="37" y="3"/>
                    <a:pt x="44" y="2"/>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3" name="Freihandform 17"/>
            <p:cNvSpPr>
              <a:spLocks/>
            </p:cNvSpPr>
            <p:nvPr/>
          </p:nvSpPr>
          <p:spPr bwMode="invGray">
            <a:xfrm>
              <a:off x="12003088" y="1537863"/>
              <a:ext cx="77787" cy="3693"/>
            </a:xfrm>
            <a:custGeom>
              <a:avLst/>
              <a:gdLst>
                <a:gd name="T0" fmla="*/ 14 w 82"/>
                <a:gd name="T1" fmla="*/ 5 h 5"/>
                <a:gd name="T2" fmla="*/ 14 w 82"/>
                <a:gd name="T3" fmla="*/ 5 h 5"/>
                <a:gd name="T4" fmla="*/ 82 w 82"/>
                <a:gd name="T5" fmla="*/ 0 h 5"/>
                <a:gd name="T6" fmla="*/ 0 w 82"/>
                <a:gd name="T7" fmla="*/ 5 h 5"/>
                <a:gd name="T8" fmla="*/ 14 w 82"/>
                <a:gd name="T9" fmla="*/ 5 h 5"/>
              </a:gdLst>
              <a:ahLst/>
              <a:cxnLst>
                <a:cxn ang="0">
                  <a:pos x="T0" y="T1"/>
                </a:cxn>
                <a:cxn ang="0">
                  <a:pos x="T2" y="T3"/>
                </a:cxn>
                <a:cxn ang="0">
                  <a:pos x="T4" y="T5"/>
                </a:cxn>
                <a:cxn ang="0">
                  <a:pos x="T6" y="T7"/>
                </a:cxn>
                <a:cxn ang="0">
                  <a:pos x="T8" y="T9"/>
                </a:cxn>
              </a:cxnLst>
              <a:rect l="0" t="0" r="r" b="b"/>
              <a:pathLst>
                <a:path w="82" h="5">
                  <a:moveTo>
                    <a:pt x="14" y="5"/>
                  </a:moveTo>
                  <a:lnTo>
                    <a:pt x="14" y="5"/>
                  </a:lnTo>
                  <a:lnTo>
                    <a:pt x="82" y="0"/>
                  </a:lnTo>
                  <a:lnTo>
                    <a:pt x="0" y="5"/>
                  </a:lnTo>
                  <a:lnTo>
                    <a:pt x="14"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4" name="Freihandform 18"/>
            <p:cNvSpPr>
              <a:spLocks/>
            </p:cNvSpPr>
            <p:nvPr/>
          </p:nvSpPr>
          <p:spPr bwMode="invGray">
            <a:xfrm>
              <a:off x="11664950" y="1523092"/>
              <a:ext cx="39687" cy="4924"/>
            </a:xfrm>
            <a:custGeom>
              <a:avLst/>
              <a:gdLst>
                <a:gd name="T0" fmla="*/ 19 w 42"/>
                <a:gd name="T1" fmla="*/ 4 h 5"/>
                <a:gd name="T2" fmla="*/ 19 w 42"/>
                <a:gd name="T3" fmla="*/ 4 h 5"/>
                <a:gd name="T4" fmla="*/ 42 w 42"/>
                <a:gd name="T5" fmla="*/ 0 h 5"/>
                <a:gd name="T6" fmla="*/ 0 w 42"/>
                <a:gd name="T7" fmla="*/ 5 h 5"/>
                <a:gd name="T8" fmla="*/ 19 w 42"/>
                <a:gd name="T9" fmla="*/ 4 h 5"/>
              </a:gdLst>
              <a:ahLst/>
              <a:cxnLst>
                <a:cxn ang="0">
                  <a:pos x="T0" y="T1"/>
                </a:cxn>
                <a:cxn ang="0">
                  <a:pos x="T2" y="T3"/>
                </a:cxn>
                <a:cxn ang="0">
                  <a:pos x="T4" y="T5"/>
                </a:cxn>
                <a:cxn ang="0">
                  <a:pos x="T6" y="T7"/>
                </a:cxn>
                <a:cxn ang="0">
                  <a:pos x="T8" y="T9"/>
                </a:cxn>
              </a:cxnLst>
              <a:rect l="0" t="0" r="r" b="b"/>
              <a:pathLst>
                <a:path w="42" h="5">
                  <a:moveTo>
                    <a:pt x="19" y="4"/>
                  </a:moveTo>
                  <a:lnTo>
                    <a:pt x="19" y="4"/>
                  </a:lnTo>
                  <a:lnTo>
                    <a:pt x="42" y="0"/>
                  </a:lnTo>
                  <a:lnTo>
                    <a:pt x="0" y="5"/>
                  </a:lnTo>
                  <a:lnTo>
                    <a:pt x="19"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5" name="Freihandform 19"/>
            <p:cNvSpPr>
              <a:spLocks/>
            </p:cNvSpPr>
            <p:nvPr/>
          </p:nvSpPr>
          <p:spPr bwMode="invGray">
            <a:xfrm>
              <a:off x="11506200" y="1521861"/>
              <a:ext cx="92075" cy="4924"/>
            </a:xfrm>
            <a:custGeom>
              <a:avLst/>
              <a:gdLst>
                <a:gd name="T0" fmla="*/ 81 w 98"/>
                <a:gd name="T1" fmla="*/ 6 h 6"/>
                <a:gd name="T2" fmla="*/ 81 w 98"/>
                <a:gd name="T3" fmla="*/ 6 h 6"/>
                <a:gd name="T4" fmla="*/ 75 w 98"/>
                <a:gd name="T5" fmla="*/ 0 h 6"/>
                <a:gd name="T6" fmla="*/ 0 w 98"/>
                <a:gd name="T7" fmla="*/ 5 h 6"/>
                <a:gd name="T8" fmla="*/ 81 w 98"/>
                <a:gd name="T9" fmla="*/ 6 h 6"/>
              </a:gdLst>
              <a:ahLst/>
              <a:cxnLst>
                <a:cxn ang="0">
                  <a:pos x="T0" y="T1"/>
                </a:cxn>
                <a:cxn ang="0">
                  <a:pos x="T2" y="T3"/>
                </a:cxn>
                <a:cxn ang="0">
                  <a:pos x="T4" y="T5"/>
                </a:cxn>
                <a:cxn ang="0">
                  <a:pos x="T6" y="T7"/>
                </a:cxn>
                <a:cxn ang="0">
                  <a:pos x="T8" y="T9"/>
                </a:cxn>
              </a:cxnLst>
              <a:rect l="0" t="0" r="r" b="b"/>
              <a:pathLst>
                <a:path w="98" h="6">
                  <a:moveTo>
                    <a:pt x="81" y="6"/>
                  </a:moveTo>
                  <a:lnTo>
                    <a:pt x="81" y="6"/>
                  </a:lnTo>
                  <a:cubicBezTo>
                    <a:pt x="98" y="3"/>
                    <a:pt x="57" y="1"/>
                    <a:pt x="75" y="0"/>
                  </a:cubicBezTo>
                  <a:cubicBezTo>
                    <a:pt x="47" y="0"/>
                    <a:pt x="22" y="2"/>
                    <a:pt x="0" y="5"/>
                  </a:cubicBezTo>
                  <a:cubicBezTo>
                    <a:pt x="24" y="3"/>
                    <a:pt x="49" y="4"/>
                    <a:pt x="81"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6" name="Freihandform 20"/>
            <p:cNvSpPr>
              <a:spLocks/>
            </p:cNvSpPr>
            <p:nvPr/>
          </p:nvSpPr>
          <p:spPr bwMode="invGray">
            <a:xfrm>
              <a:off x="11471275" y="1525554"/>
              <a:ext cx="34925" cy="3693"/>
            </a:xfrm>
            <a:custGeom>
              <a:avLst/>
              <a:gdLst>
                <a:gd name="T0" fmla="*/ 0 w 36"/>
                <a:gd name="T1" fmla="*/ 3 h 3"/>
                <a:gd name="T2" fmla="*/ 0 w 36"/>
                <a:gd name="T3" fmla="*/ 3 h 3"/>
                <a:gd name="T4" fmla="*/ 36 w 36"/>
                <a:gd name="T5" fmla="*/ 0 h 3"/>
                <a:gd name="T6" fmla="*/ 0 w 36"/>
                <a:gd name="T7" fmla="*/ 3 h 3"/>
              </a:gdLst>
              <a:ahLst/>
              <a:cxnLst>
                <a:cxn ang="0">
                  <a:pos x="T0" y="T1"/>
                </a:cxn>
                <a:cxn ang="0">
                  <a:pos x="T2" y="T3"/>
                </a:cxn>
                <a:cxn ang="0">
                  <a:pos x="T4" y="T5"/>
                </a:cxn>
                <a:cxn ang="0">
                  <a:pos x="T6" y="T7"/>
                </a:cxn>
              </a:cxnLst>
              <a:rect l="0" t="0" r="r" b="b"/>
              <a:pathLst>
                <a:path w="36" h="3">
                  <a:moveTo>
                    <a:pt x="0" y="3"/>
                  </a:moveTo>
                  <a:lnTo>
                    <a:pt x="0" y="3"/>
                  </a:lnTo>
                  <a:cubicBezTo>
                    <a:pt x="11" y="2"/>
                    <a:pt x="23" y="1"/>
                    <a:pt x="36" y="0"/>
                  </a:cubicBezTo>
                  <a:cubicBezTo>
                    <a:pt x="24" y="0"/>
                    <a:pt x="12"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7" name="Freihandform 21"/>
            <p:cNvSpPr>
              <a:spLocks/>
            </p:cNvSpPr>
            <p:nvPr/>
          </p:nvSpPr>
          <p:spPr bwMode="invGray">
            <a:xfrm>
              <a:off x="11710988" y="1529246"/>
              <a:ext cx="30162" cy="4924"/>
            </a:xfrm>
            <a:custGeom>
              <a:avLst/>
              <a:gdLst>
                <a:gd name="T0" fmla="*/ 32 w 32"/>
                <a:gd name="T1" fmla="*/ 5 h 5"/>
                <a:gd name="T2" fmla="*/ 32 w 32"/>
                <a:gd name="T3" fmla="*/ 5 h 5"/>
                <a:gd name="T4" fmla="*/ 0 w 32"/>
                <a:gd name="T5" fmla="*/ 0 h 5"/>
                <a:gd name="T6" fmla="*/ 16 w 32"/>
                <a:gd name="T7" fmla="*/ 5 h 5"/>
                <a:gd name="T8" fmla="*/ 32 w 32"/>
                <a:gd name="T9" fmla="*/ 5 h 5"/>
              </a:gdLst>
              <a:ahLst/>
              <a:cxnLst>
                <a:cxn ang="0">
                  <a:pos x="T0" y="T1"/>
                </a:cxn>
                <a:cxn ang="0">
                  <a:pos x="T2" y="T3"/>
                </a:cxn>
                <a:cxn ang="0">
                  <a:pos x="T4" y="T5"/>
                </a:cxn>
                <a:cxn ang="0">
                  <a:pos x="T6" y="T7"/>
                </a:cxn>
                <a:cxn ang="0">
                  <a:pos x="T8" y="T9"/>
                </a:cxn>
              </a:cxnLst>
              <a:rect l="0" t="0" r="r" b="b"/>
              <a:pathLst>
                <a:path w="32" h="5">
                  <a:moveTo>
                    <a:pt x="32" y="5"/>
                  </a:moveTo>
                  <a:lnTo>
                    <a:pt x="32" y="5"/>
                  </a:lnTo>
                  <a:cubicBezTo>
                    <a:pt x="29" y="4"/>
                    <a:pt x="23" y="1"/>
                    <a:pt x="0" y="0"/>
                  </a:cubicBezTo>
                  <a:lnTo>
                    <a:pt x="16" y="5"/>
                  </a:lnTo>
                  <a:lnTo>
                    <a:pt x="32"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8" name="Freihandform 22"/>
            <p:cNvSpPr>
              <a:spLocks/>
            </p:cNvSpPr>
            <p:nvPr/>
          </p:nvSpPr>
          <p:spPr bwMode="invGray">
            <a:xfrm>
              <a:off x="11691938" y="1532939"/>
              <a:ext cx="34925" cy="1231"/>
            </a:xfrm>
            <a:custGeom>
              <a:avLst/>
              <a:gdLst>
                <a:gd name="T0" fmla="*/ 36 w 36"/>
                <a:gd name="T1" fmla="*/ 1 h 1"/>
                <a:gd name="T2" fmla="*/ 36 w 36"/>
                <a:gd name="T3" fmla="*/ 1 h 1"/>
                <a:gd name="T4" fmla="*/ 35 w 36"/>
                <a:gd name="T5" fmla="*/ 1 h 1"/>
                <a:gd name="T6" fmla="*/ 0 w 36"/>
                <a:gd name="T7" fmla="*/ 0 h 1"/>
                <a:gd name="T8" fmla="*/ 36 w 36"/>
                <a:gd name="T9" fmla="*/ 1 h 1"/>
              </a:gdLst>
              <a:ahLst/>
              <a:cxnLst>
                <a:cxn ang="0">
                  <a:pos x="T0" y="T1"/>
                </a:cxn>
                <a:cxn ang="0">
                  <a:pos x="T2" y="T3"/>
                </a:cxn>
                <a:cxn ang="0">
                  <a:pos x="T4" y="T5"/>
                </a:cxn>
                <a:cxn ang="0">
                  <a:pos x="T6" y="T7"/>
                </a:cxn>
                <a:cxn ang="0">
                  <a:pos x="T8" y="T9"/>
                </a:cxn>
              </a:cxnLst>
              <a:rect l="0" t="0" r="r" b="b"/>
              <a:pathLst>
                <a:path w="36" h="1">
                  <a:moveTo>
                    <a:pt x="36" y="1"/>
                  </a:moveTo>
                  <a:lnTo>
                    <a:pt x="36" y="1"/>
                  </a:lnTo>
                  <a:lnTo>
                    <a:pt x="35" y="1"/>
                  </a:lnTo>
                  <a:lnTo>
                    <a:pt x="0" y="0"/>
                  </a:lnTo>
                  <a:lnTo>
                    <a:pt x="36"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19" name="Freihandform 23"/>
            <p:cNvSpPr>
              <a:spLocks/>
            </p:cNvSpPr>
            <p:nvPr/>
          </p:nvSpPr>
          <p:spPr bwMode="invGray">
            <a:xfrm>
              <a:off x="11741150" y="1534170"/>
              <a:ext cx="4762" cy="0"/>
            </a:xfrm>
            <a:custGeom>
              <a:avLst/>
              <a:gdLst>
                <a:gd name="T0" fmla="*/ 5 w 5"/>
                <a:gd name="T1" fmla="*/ 5 w 5"/>
                <a:gd name="T2" fmla="*/ 0 w 5"/>
                <a:gd name="T3" fmla="*/ 5 w 5"/>
              </a:gdLst>
              <a:ahLst/>
              <a:cxnLst>
                <a:cxn ang="0">
                  <a:pos x="T0" y="0"/>
                </a:cxn>
                <a:cxn ang="0">
                  <a:pos x="T1" y="0"/>
                </a:cxn>
                <a:cxn ang="0">
                  <a:pos x="T2" y="0"/>
                </a:cxn>
                <a:cxn ang="0">
                  <a:pos x="T3" y="0"/>
                </a:cxn>
              </a:cxnLst>
              <a:rect l="0" t="0" r="r" b="b"/>
              <a:pathLst>
                <a:path w="5">
                  <a:moveTo>
                    <a:pt x="5" y="0"/>
                  </a:moveTo>
                  <a:lnTo>
                    <a:pt x="5" y="0"/>
                  </a:lnTo>
                  <a:lnTo>
                    <a:pt x="0" y="0"/>
                  </a:lnTo>
                  <a:cubicBezTo>
                    <a:pt x="2" y="0"/>
                    <a:pt x="3" y="0"/>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0" name="Freihandform 24"/>
            <p:cNvSpPr>
              <a:spLocks/>
            </p:cNvSpPr>
            <p:nvPr/>
          </p:nvSpPr>
          <p:spPr bwMode="invGray">
            <a:xfrm>
              <a:off x="11841163" y="1537863"/>
              <a:ext cx="71437" cy="8617"/>
            </a:xfrm>
            <a:custGeom>
              <a:avLst/>
              <a:gdLst>
                <a:gd name="T0" fmla="*/ 75 w 75"/>
                <a:gd name="T1" fmla="*/ 0 h 9"/>
                <a:gd name="T2" fmla="*/ 75 w 75"/>
                <a:gd name="T3" fmla="*/ 0 h 9"/>
                <a:gd name="T4" fmla="*/ 49 w 75"/>
                <a:gd name="T5" fmla="*/ 9 h 9"/>
                <a:gd name="T6" fmla="*/ 75 w 75"/>
                <a:gd name="T7" fmla="*/ 0 h 9"/>
              </a:gdLst>
              <a:ahLst/>
              <a:cxnLst>
                <a:cxn ang="0">
                  <a:pos x="T0" y="T1"/>
                </a:cxn>
                <a:cxn ang="0">
                  <a:pos x="T2" y="T3"/>
                </a:cxn>
                <a:cxn ang="0">
                  <a:pos x="T4" y="T5"/>
                </a:cxn>
                <a:cxn ang="0">
                  <a:pos x="T6" y="T7"/>
                </a:cxn>
              </a:cxnLst>
              <a:rect l="0" t="0" r="r" b="b"/>
              <a:pathLst>
                <a:path w="75" h="9">
                  <a:moveTo>
                    <a:pt x="75" y="0"/>
                  </a:moveTo>
                  <a:lnTo>
                    <a:pt x="75" y="0"/>
                  </a:lnTo>
                  <a:cubicBezTo>
                    <a:pt x="51" y="3"/>
                    <a:pt x="0" y="5"/>
                    <a:pt x="49" y="9"/>
                  </a:cubicBezTo>
                  <a:cubicBezTo>
                    <a:pt x="66" y="6"/>
                    <a:pt x="38" y="4"/>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1" name="Freihandform 25"/>
            <p:cNvSpPr>
              <a:spLocks/>
            </p:cNvSpPr>
            <p:nvPr/>
          </p:nvSpPr>
          <p:spPr bwMode="invGray">
            <a:xfrm>
              <a:off x="11764963" y="1535401"/>
              <a:ext cx="44450" cy="3693"/>
            </a:xfrm>
            <a:custGeom>
              <a:avLst/>
              <a:gdLst>
                <a:gd name="T0" fmla="*/ 0 w 47"/>
                <a:gd name="T1" fmla="*/ 3 h 4"/>
                <a:gd name="T2" fmla="*/ 0 w 47"/>
                <a:gd name="T3" fmla="*/ 3 h 4"/>
                <a:gd name="T4" fmla="*/ 44 w 47"/>
                <a:gd name="T5" fmla="*/ 4 h 4"/>
                <a:gd name="T6" fmla="*/ 47 w 47"/>
                <a:gd name="T7" fmla="*/ 0 h 4"/>
                <a:gd name="T8" fmla="*/ 0 w 47"/>
                <a:gd name="T9" fmla="*/ 3 h 4"/>
              </a:gdLst>
              <a:ahLst/>
              <a:cxnLst>
                <a:cxn ang="0">
                  <a:pos x="T0" y="T1"/>
                </a:cxn>
                <a:cxn ang="0">
                  <a:pos x="T2" y="T3"/>
                </a:cxn>
                <a:cxn ang="0">
                  <a:pos x="T4" y="T5"/>
                </a:cxn>
                <a:cxn ang="0">
                  <a:pos x="T6" y="T7"/>
                </a:cxn>
                <a:cxn ang="0">
                  <a:pos x="T8" y="T9"/>
                </a:cxn>
              </a:cxnLst>
              <a:rect l="0" t="0" r="r" b="b"/>
              <a:pathLst>
                <a:path w="47" h="4">
                  <a:moveTo>
                    <a:pt x="0" y="3"/>
                  </a:moveTo>
                  <a:lnTo>
                    <a:pt x="0" y="3"/>
                  </a:lnTo>
                  <a:lnTo>
                    <a:pt x="44" y="4"/>
                  </a:lnTo>
                  <a:cubicBezTo>
                    <a:pt x="43" y="3"/>
                    <a:pt x="35" y="1"/>
                    <a:pt x="47" y="0"/>
                  </a:cubicBez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2" name="Freihandform 26"/>
            <p:cNvSpPr>
              <a:spLocks/>
            </p:cNvSpPr>
            <p:nvPr/>
          </p:nvSpPr>
          <p:spPr bwMode="invGray">
            <a:xfrm>
              <a:off x="11744325" y="1537863"/>
              <a:ext cx="20637" cy="2462"/>
            </a:xfrm>
            <a:custGeom>
              <a:avLst/>
              <a:gdLst>
                <a:gd name="T0" fmla="*/ 0 w 22"/>
                <a:gd name="T1" fmla="*/ 2 h 2"/>
                <a:gd name="T2" fmla="*/ 0 w 22"/>
                <a:gd name="T3" fmla="*/ 2 h 2"/>
                <a:gd name="T4" fmla="*/ 22 w 22"/>
                <a:gd name="T5" fmla="*/ 0 h 2"/>
                <a:gd name="T6" fmla="*/ 5 w 22"/>
                <a:gd name="T7" fmla="*/ 0 h 2"/>
                <a:gd name="T8" fmla="*/ 0 w 22"/>
                <a:gd name="T9" fmla="*/ 2 h 2"/>
              </a:gdLst>
              <a:ahLst/>
              <a:cxnLst>
                <a:cxn ang="0">
                  <a:pos x="T0" y="T1"/>
                </a:cxn>
                <a:cxn ang="0">
                  <a:pos x="T2" y="T3"/>
                </a:cxn>
                <a:cxn ang="0">
                  <a:pos x="T4" y="T5"/>
                </a:cxn>
                <a:cxn ang="0">
                  <a:pos x="T6" y="T7"/>
                </a:cxn>
                <a:cxn ang="0">
                  <a:pos x="T8" y="T9"/>
                </a:cxn>
              </a:cxnLst>
              <a:rect l="0" t="0" r="r" b="b"/>
              <a:pathLst>
                <a:path w="22" h="2">
                  <a:moveTo>
                    <a:pt x="0" y="2"/>
                  </a:moveTo>
                  <a:lnTo>
                    <a:pt x="0" y="2"/>
                  </a:lnTo>
                  <a:lnTo>
                    <a:pt x="22" y="0"/>
                  </a:lnTo>
                  <a:lnTo>
                    <a:pt x="5" y="0"/>
                  </a:lnTo>
                  <a:lnTo>
                    <a:pt x="0"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3" name="Freihandform 27"/>
            <p:cNvSpPr>
              <a:spLocks/>
            </p:cNvSpPr>
            <p:nvPr/>
          </p:nvSpPr>
          <p:spPr bwMode="invGray">
            <a:xfrm>
              <a:off x="11482388" y="1531708"/>
              <a:ext cx="85725" cy="3693"/>
            </a:xfrm>
            <a:custGeom>
              <a:avLst/>
              <a:gdLst>
                <a:gd name="T0" fmla="*/ 63 w 90"/>
                <a:gd name="T1" fmla="*/ 0 h 4"/>
                <a:gd name="T2" fmla="*/ 63 w 90"/>
                <a:gd name="T3" fmla="*/ 0 h 4"/>
                <a:gd name="T4" fmla="*/ 0 w 90"/>
                <a:gd name="T5" fmla="*/ 2 h 4"/>
                <a:gd name="T6" fmla="*/ 76 w 90"/>
                <a:gd name="T7" fmla="*/ 4 h 4"/>
                <a:gd name="T8" fmla="*/ 63 w 90"/>
                <a:gd name="T9" fmla="*/ 0 h 4"/>
              </a:gdLst>
              <a:ahLst/>
              <a:cxnLst>
                <a:cxn ang="0">
                  <a:pos x="T0" y="T1"/>
                </a:cxn>
                <a:cxn ang="0">
                  <a:pos x="T2" y="T3"/>
                </a:cxn>
                <a:cxn ang="0">
                  <a:pos x="T4" y="T5"/>
                </a:cxn>
                <a:cxn ang="0">
                  <a:pos x="T6" y="T7"/>
                </a:cxn>
                <a:cxn ang="0">
                  <a:pos x="T8" y="T9"/>
                </a:cxn>
              </a:cxnLst>
              <a:rect l="0" t="0" r="r" b="b"/>
              <a:pathLst>
                <a:path w="90" h="4">
                  <a:moveTo>
                    <a:pt x="63" y="0"/>
                  </a:moveTo>
                  <a:lnTo>
                    <a:pt x="63" y="0"/>
                  </a:lnTo>
                  <a:cubicBezTo>
                    <a:pt x="44" y="2"/>
                    <a:pt x="23" y="2"/>
                    <a:pt x="0" y="2"/>
                  </a:cubicBezTo>
                  <a:cubicBezTo>
                    <a:pt x="25" y="3"/>
                    <a:pt x="51" y="4"/>
                    <a:pt x="76" y="4"/>
                  </a:cubicBezTo>
                  <a:cubicBezTo>
                    <a:pt x="79" y="2"/>
                    <a:pt x="90" y="0"/>
                    <a:pt x="6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4" name="Freihandform 28"/>
            <p:cNvSpPr>
              <a:spLocks/>
            </p:cNvSpPr>
            <p:nvPr/>
          </p:nvSpPr>
          <p:spPr bwMode="invGray">
            <a:xfrm>
              <a:off x="11626850" y="1532939"/>
              <a:ext cx="4762" cy="1231"/>
            </a:xfrm>
            <a:custGeom>
              <a:avLst/>
              <a:gdLst>
                <a:gd name="T0" fmla="*/ 5 w 5"/>
                <a:gd name="T1" fmla="*/ 0 h 1"/>
                <a:gd name="T2" fmla="*/ 5 w 5"/>
                <a:gd name="T3" fmla="*/ 0 h 1"/>
                <a:gd name="T4" fmla="*/ 0 w 5"/>
                <a:gd name="T5" fmla="*/ 1 h 1"/>
                <a:gd name="T6" fmla="*/ 5 w 5"/>
                <a:gd name="T7" fmla="*/ 0 h 1"/>
              </a:gdLst>
              <a:ahLst/>
              <a:cxnLst>
                <a:cxn ang="0">
                  <a:pos x="T0" y="T1"/>
                </a:cxn>
                <a:cxn ang="0">
                  <a:pos x="T2" y="T3"/>
                </a:cxn>
                <a:cxn ang="0">
                  <a:pos x="T4" y="T5"/>
                </a:cxn>
                <a:cxn ang="0">
                  <a:pos x="T6" y="T7"/>
                </a:cxn>
              </a:cxnLst>
              <a:rect l="0" t="0" r="r" b="b"/>
              <a:pathLst>
                <a:path w="5" h="1">
                  <a:moveTo>
                    <a:pt x="5" y="0"/>
                  </a:moveTo>
                  <a:lnTo>
                    <a:pt x="5" y="0"/>
                  </a:lnTo>
                  <a:lnTo>
                    <a:pt x="0" y="1"/>
                  </a:lnTo>
                  <a:cubicBezTo>
                    <a:pt x="3" y="1"/>
                    <a:pt x="5" y="1"/>
                    <a:pt x="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5" name="Freihandform 29"/>
            <p:cNvSpPr>
              <a:spLocks/>
            </p:cNvSpPr>
            <p:nvPr/>
          </p:nvSpPr>
          <p:spPr bwMode="invGray">
            <a:xfrm>
              <a:off x="11261725" y="1534170"/>
              <a:ext cx="4762" cy="0"/>
            </a:xfrm>
            <a:custGeom>
              <a:avLst/>
              <a:gdLst>
                <a:gd name="T0" fmla="*/ 0 w 5"/>
                <a:gd name="T1" fmla="*/ 0 h 1"/>
                <a:gd name="T2" fmla="*/ 0 w 5"/>
                <a:gd name="T3" fmla="*/ 0 h 1"/>
                <a:gd name="T4" fmla="*/ 4 w 5"/>
                <a:gd name="T5" fmla="*/ 1 h 1"/>
                <a:gd name="T6" fmla="*/ 5 w 5"/>
                <a:gd name="T7" fmla="*/ 0 h 1"/>
                <a:gd name="T8" fmla="*/ 0 w 5"/>
                <a:gd name="T9" fmla="*/ 0 h 1"/>
              </a:gdLst>
              <a:ahLst/>
              <a:cxnLst>
                <a:cxn ang="0">
                  <a:pos x="T0" y="T1"/>
                </a:cxn>
                <a:cxn ang="0">
                  <a:pos x="T2" y="T3"/>
                </a:cxn>
                <a:cxn ang="0">
                  <a:pos x="T4" y="T5"/>
                </a:cxn>
                <a:cxn ang="0">
                  <a:pos x="T6" y="T7"/>
                </a:cxn>
                <a:cxn ang="0">
                  <a:pos x="T8" y="T9"/>
                </a:cxn>
              </a:cxnLst>
              <a:rect l="0" t="0" r="r" b="b"/>
              <a:pathLst>
                <a:path w="5" h="1">
                  <a:moveTo>
                    <a:pt x="0" y="0"/>
                  </a:moveTo>
                  <a:lnTo>
                    <a:pt x="0" y="0"/>
                  </a:lnTo>
                  <a:lnTo>
                    <a:pt x="4" y="1"/>
                  </a:lnTo>
                  <a:cubicBezTo>
                    <a:pt x="4" y="1"/>
                    <a:pt x="4" y="0"/>
                    <a:pt x="5"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6" name="Freihandform 30"/>
            <p:cNvSpPr>
              <a:spLocks/>
            </p:cNvSpPr>
            <p:nvPr/>
          </p:nvSpPr>
          <p:spPr bwMode="invGray">
            <a:xfrm>
              <a:off x="11553825" y="1534170"/>
              <a:ext cx="44450" cy="2462"/>
            </a:xfrm>
            <a:custGeom>
              <a:avLst/>
              <a:gdLst>
                <a:gd name="T0" fmla="*/ 6 w 47"/>
                <a:gd name="T1" fmla="*/ 2 h 2"/>
                <a:gd name="T2" fmla="*/ 6 w 47"/>
                <a:gd name="T3" fmla="*/ 2 h 2"/>
                <a:gd name="T4" fmla="*/ 47 w 47"/>
                <a:gd name="T5" fmla="*/ 0 h 2"/>
                <a:gd name="T6" fmla="*/ 2 w 47"/>
                <a:gd name="T7" fmla="*/ 1 h 2"/>
                <a:gd name="T8" fmla="*/ 6 w 47"/>
                <a:gd name="T9" fmla="*/ 2 h 2"/>
              </a:gdLst>
              <a:ahLst/>
              <a:cxnLst>
                <a:cxn ang="0">
                  <a:pos x="T0" y="T1"/>
                </a:cxn>
                <a:cxn ang="0">
                  <a:pos x="T2" y="T3"/>
                </a:cxn>
                <a:cxn ang="0">
                  <a:pos x="T4" y="T5"/>
                </a:cxn>
                <a:cxn ang="0">
                  <a:pos x="T6" y="T7"/>
                </a:cxn>
                <a:cxn ang="0">
                  <a:pos x="T8" y="T9"/>
                </a:cxn>
              </a:cxnLst>
              <a:rect l="0" t="0" r="r" b="b"/>
              <a:pathLst>
                <a:path w="47" h="2">
                  <a:moveTo>
                    <a:pt x="6" y="2"/>
                  </a:moveTo>
                  <a:lnTo>
                    <a:pt x="6" y="2"/>
                  </a:lnTo>
                  <a:cubicBezTo>
                    <a:pt x="25" y="2"/>
                    <a:pt x="36" y="1"/>
                    <a:pt x="47" y="0"/>
                  </a:cubicBezTo>
                  <a:cubicBezTo>
                    <a:pt x="33" y="0"/>
                    <a:pt x="18" y="1"/>
                    <a:pt x="2" y="1"/>
                  </a:cubicBezTo>
                  <a:cubicBezTo>
                    <a:pt x="0"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7" name="Freihandform 31"/>
            <p:cNvSpPr>
              <a:spLocks/>
            </p:cNvSpPr>
            <p:nvPr/>
          </p:nvSpPr>
          <p:spPr bwMode="invGray">
            <a:xfrm>
              <a:off x="11409363" y="1529246"/>
              <a:ext cx="31750" cy="2462"/>
            </a:xfrm>
            <a:custGeom>
              <a:avLst/>
              <a:gdLst>
                <a:gd name="T0" fmla="*/ 0 w 33"/>
                <a:gd name="T1" fmla="*/ 1 h 3"/>
                <a:gd name="T2" fmla="*/ 0 w 33"/>
                <a:gd name="T3" fmla="*/ 1 h 3"/>
                <a:gd name="T4" fmla="*/ 33 w 33"/>
                <a:gd name="T5" fmla="*/ 3 h 3"/>
                <a:gd name="T6" fmla="*/ 0 w 33"/>
                <a:gd name="T7" fmla="*/ 1 h 3"/>
              </a:gdLst>
              <a:ahLst/>
              <a:cxnLst>
                <a:cxn ang="0">
                  <a:pos x="T0" y="T1"/>
                </a:cxn>
                <a:cxn ang="0">
                  <a:pos x="T2" y="T3"/>
                </a:cxn>
                <a:cxn ang="0">
                  <a:pos x="T4" y="T5"/>
                </a:cxn>
                <a:cxn ang="0">
                  <a:pos x="T6" y="T7"/>
                </a:cxn>
              </a:cxnLst>
              <a:rect l="0" t="0" r="r" b="b"/>
              <a:pathLst>
                <a:path w="33" h="3">
                  <a:moveTo>
                    <a:pt x="0" y="1"/>
                  </a:moveTo>
                  <a:lnTo>
                    <a:pt x="0" y="1"/>
                  </a:lnTo>
                  <a:cubicBezTo>
                    <a:pt x="10" y="2"/>
                    <a:pt x="21" y="3"/>
                    <a:pt x="33" y="3"/>
                  </a:cubicBezTo>
                  <a:cubicBezTo>
                    <a:pt x="23" y="2"/>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8" name="Freihandform 32"/>
            <p:cNvSpPr>
              <a:spLocks/>
            </p:cNvSpPr>
            <p:nvPr/>
          </p:nvSpPr>
          <p:spPr bwMode="invGray">
            <a:xfrm>
              <a:off x="11618913" y="1531708"/>
              <a:ext cx="6350" cy="0"/>
            </a:xfrm>
            <a:custGeom>
              <a:avLst/>
              <a:gdLst>
                <a:gd name="T0" fmla="*/ 3 w 6"/>
                <a:gd name="T1" fmla="*/ 1 h 1"/>
                <a:gd name="T2" fmla="*/ 3 w 6"/>
                <a:gd name="T3" fmla="*/ 1 h 1"/>
                <a:gd name="T4" fmla="*/ 6 w 6"/>
                <a:gd name="T5" fmla="*/ 1 h 1"/>
                <a:gd name="T6" fmla="*/ 3 w 6"/>
                <a:gd name="T7" fmla="*/ 1 h 1"/>
              </a:gdLst>
              <a:ahLst/>
              <a:cxnLst>
                <a:cxn ang="0">
                  <a:pos x="T0" y="T1"/>
                </a:cxn>
                <a:cxn ang="0">
                  <a:pos x="T2" y="T3"/>
                </a:cxn>
                <a:cxn ang="0">
                  <a:pos x="T4" y="T5"/>
                </a:cxn>
                <a:cxn ang="0">
                  <a:pos x="T6" y="T7"/>
                </a:cxn>
              </a:cxnLst>
              <a:rect l="0" t="0" r="r" b="b"/>
              <a:pathLst>
                <a:path w="6" h="1">
                  <a:moveTo>
                    <a:pt x="3" y="1"/>
                  </a:moveTo>
                  <a:lnTo>
                    <a:pt x="3" y="1"/>
                  </a:lnTo>
                  <a:lnTo>
                    <a:pt x="6" y="1"/>
                  </a:lnTo>
                  <a:cubicBezTo>
                    <a:pt x="0" y="0"/>
                    <a:pt x="0" y="1"/>
                    <a:pt x="3"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29" name="Freihandform 33"/>
            <p:cNvSpPr>
              <a:spLocks/>
            </p:cNvSpPr>
            <p:nvPr/>
          </p:nvSpPr>
          <p:spPr bwMode="invGray">
            <a:xfrm>
              <a:off x="11598275" y="1531708"/>
              <a:ext cx="28575" cy="2462"/>
            </a:xfrm>
            <a:custGeom>
              <a:avLst/>
              <a:gdLst>
                <a:gd name="T0" fmla="*/ 25 w 31"/>
                <a:gd name="T1" fmla="*/ 0 h 3"/>
                <a:gd name="T2" fmla="*/ 25 w 31"/>
                <a:gd name="T3" fmla="*/ 0 h 3"/>
                <a:gd name="T4" fmla="*/ 0 w 31"/>
                <a:gd name="T5" fmla="*/ 3 h 3"/>
                <a:gd name="T6" fmla="*/ 31 w 31"/>
                <a:gd name="T7" fmla="*/ 2 h 3"/>
                <a:gd name="T8" fmla="*/ 25 w 31"/>
                <a:gd name="T9" fmla="*/ 0 h 3"/>
              </a:gdLst>
              <a:ahLst/>
              <a:cxnLst>
                <a:cxn ang="0">
                  <a:pos x="T0" y="T1"/>
                </a:cxn>
                <a:cxn ang="0">
                  <a:pos x="T2" y="T3"/>
                </a:cxn>
                <a:cxn ang="0">
                  <a:pos x="T4" y="T5"/>
                </a:cxn>
                <a:cxn ang="0">
                  <a:pos x="T6" y="T7"/>
                </a:cxn>
                <a:cxn ang="0">
                  <a:pos x="T8" y="T9"/>
                </a:cxn>
              </a:cxnLst>
              <a:rect l="0" t="0" r="r" b="b"/>
              <a:pathLst>
                <a:path w="31" h="3">
                  <a:moveTo>
                    <a:pt x="25" y="0"/>
                  </a:moveTo>
                  <a:lnTo>
                    <a:pt x="25" y="0"/>
                  </a:lnTo>
                  <a:cubicBezTo>
                    <a:pt x="15" y="1"/>
                    <a:pt x="8" y="2"/>
                    <a:pt x="0" y="3"/>
                  </a:cubicBezTo>
                  <a:cubicBezTo>
                    <a:pt x="11" y="3"/>
                    <a:pt x="22" y="2"/>
                    <a:pt x="31" y="2"/>
                  </a:cubicBezTo>
                  <a:cubicBezTo>
                    <a:pt x="29" y="1"/>
                    <a:pt x="27" y="1"/>
                    <a:pt x="2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0" name="Freihandform 34"/>
            <p:cNvSpPr>
              <a:spLocks/>
            </p:cNvSpPr>
            <p:nvPr/>
          </p:nvSpPr>
          <p:spPr bwMode="invGray">
            <a:xfrm>
              <a:off x="11137900" y="1534170"/>
              <a:ext cx="188912" cy="23388"/>
            </a:xfrm>
            <a:custGeom>
              <a:avLst/>
              <a:gdLst>
                <a:gd name="T0" fmla="*/ 60 w 198"/>
                <a:gd name="T1" fmla="*/ 27 h 27"/>
                <a:gd name="T2" fmla="*/ 60 w 198"/>
                <a:gd name="T3" fmla="*/ 27 h 27"/>
                <a:gd name="T4" fmla="*/ 156 w 198"/>
                <a:gd name="T5" fmla="*/ 24 h 27"/>
                <a:gd name="T6" fmla="*/ 134 w 198"/>
                <a:gd name="T7" fmla="*/ 0 h 27"/>
                <a:gd name="T8" fmla="*/ 89 w 198"/>
                <a:gd name="T9" fmla="*/ 6 h 27"/>
                <a:gd name="T10" fmla="*/ 149 w 198"/>
                <a:gd name="T11" fmla="*/ 14 h 27"/>
                <a:gd name="T12" fmla="*/ 74 w 198"/>
                <a:gd name="T13" fmla="*/ 11 h 27"/>
                <a:gd name="T14" fmla="*/ 13 w 198"/>
                <a:gd name="T15" fmla="*/ 25 h 27"/>
                <a:gd name="T16" fmla="*/ 63 w 198"/>
                <a:gd name="T17" fmla="*/ 23 h 27"/>
                <a:gd name="T18" fmla="*/ 60 w 198"/>
                <a:gd name="T19" fmla="*/ 27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98" h="27">
                  <a:moveTo>
                    <a:pt x="60" y="27"/>
                  </a:moveTo>
                  <a:lnTo>
                    <a:pt x="60" y="27"/>
                  </a:lnTo>
                  <a:cubicBezTo>
                    <a:pt x="63" y="23"/>
                    <a:pt x="113" y="19"/>
                    <a:pt x="156" y="24"/>
                  </a:cubicBezTo>
                  <a:cubicBezTo>
                    <a:pt x="198" y="21"/>
                    <a:pt x="171" y="7"/>
                    <a:pt x="134" y="0"/>
                  </a:cubicBezTo>
                  <a:cubicBezTo>
                    <a:pt x="133" y="2"/>
                    <a:pt x="133" y="3"/>
                    <a:pt x="89" y="6"/>
                  </a:cubicBezTo>
                  <a:cubicBezTo>
                    <a:pt x="104" y="8"/>
                    <a:pt x="186" y="11"/>
                    <a:pt x="149" y="14"/>
                  </a:cubicBezTo>
                  <a:cubicBezTo>
                    <a:pt x="91" y="16"/>
                    <a:pt x="102" y="13"/>
                    <a:pt x="74" y="11"/>
                  </a:cubicBezTo>
                  <a:cubicBezTo>
                    <a:pt x="97" y="16"/>
                    <a:pt x="0" y="18"/>
                    <a:pt x="13" y="25"/>
                  </a:cubicBezTo>
                  <a:lnTo>
                    <a:pt x="63" y="23"/>
                  </a:lnTo>
                  <a:cubicBezTo>
                    <a:pt x="64" y="24"/>
                    <a:pt x="46" y="26"/>
                    <a:pt x="60" y="2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1" name="Freihandform 35"/>
            <p:cNvSpPr>
              <a:spLocks/>
            </p:cNvSpPr>
            <p:nvPr/>
          </p:nvSpPr>
          <p:spPr bwMode="invGray">
            <a:xfrm>
              <a:off x="11266488" y="1529246"/>
              <a:ext cx="95250" cy="4924"/>
            </a:xfrm>
            <a:custGeom>
              <a:avLst/>
              <a:gdLst>
                <a:gd name="T0" fmla="*/ 82 w 100"/>
                <a:gd name="T1" fmla="*/ 6 h 6"/>
                <a:gd name="T2" fmla="*/ 82 w 100"/>
                <a:gd name="T3" fmla="*/ 6 h 6"/>
                <a:gd name="T4" fmla="*/ 100 w 100"/>
                <a:gd name="T5" fmla="*/ 6 h 6"/>
                <a:gd name="T6" fmla="*/ 38 w 100"/>
                <a:gd name="T7" fmla="*/ 0 h 6"/>
                <a:gd name="T8" fmla="*/ 0 w 100"/>
                <a:gd name="T9" fmla="*/ 5 h 6"/>
                <a:gd name="T10" fmla="*/ 88 w 100"/>
                <a:gd name="T11" fmla="*/ 6 h 6"/>
                <a:gd name="T12" fmla="*/ 82 w 100"/>
                <a:gd name="T13" fmla="*/ 6 h 6"/>
              </a:gdLst>
              <a:ahLst/>
              <a:cxnLst>
                <a:cxn ang="0">
                  <a:pos x="T0" y="T1"/>
                </a:cxn>
                <a:cxn ang="0">
                  <a:pos x="T2" y="T3"/>
                </a:cxn>
                <a:cxn ang="0">
                  <a:pos x="T4" y="T5"/>
                </a:cxn>
                <a:cxn ang="0">
                  <a:pos x="T6" y="T7"/>
                </a:cxn>
                <a:cxn ang="0">
                  <a:pos x="T8" y="T9"/>
                </a:cxn>
                <a:cxn ang="0">
                  <a:pos x="T10" y="T11"/>
                </a:cxn>
                <a:cxn ang="0">
                  <a:pos x="T12" y="T13"/>
                </a:cxn>
              </a:cxnLst>
              <a:rect l="0" t="0" r="r" b="b"/>
              <a:pathLst>
                <a:path w="100" h="6">
                  <a:moveTo>
                    <a:pt x="82" y="6"/>
                  </a:moveTo>
                  <a:lnTo>
                    <a:pt x="82" y="6"/>
                  </a:lnTo>
                  <a:lnTo>
                    <a:pt x="100" y="6"/>
                  </a:lnTo>
                  <a:cubicBezTo>
                    <a:pt x="79" y="5"/>
                    <a:pt x="65" y="4"/>
                    <a:pt x="38" y="0"/>
                  </a:cubicBezTo>
                  <a:cubicBezTo>
                    <a:pt x="8" y="2"/>
                    <a:pt x="2" y="4"/>
                    <a:pt x="0" y="5"/>
                  </a:cubicBezTo>
                  <a:lnTo>
                    <a:pt x="88" y="6"/>
                  </a:lnTo>
                  <a:lnTo>
                    <a:pt x="82"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2" name="Freihandform 36"/>
            <p:cNvSpPr>
              <a:spLocks/>
            </p:cNvSpPr>
            <p:nvPr/>
          </p:nvSpPr>
          <p:spPr bwMode="invGray">
            <a:xfrm>
              <a:off x="11361738" y="1531708"/>
              <a:ext cx="134937" cy="12309"/>
            </a:xfrm>
            <a:custGeom>
              <a:avLst/>
              <a:gdLst>
                <a:gd name="T0" fmla="*/ 80 w 142"/>
                <a:gd name="T1" fmla="*/ 3 h 14"/>
                <a:gd name="T2" fmla="*/ 80 w 142"/>
                <a:gd name="T3" fmla="*/ 3 h 14"/>
                <a:gd name="T4" fmla="*/ 49 w 142"/>
                <a:gd name="T5" fmla="*/ 14 h 14"/>
                <a:gd name="T6" fmla="*/ 118 w 142"/>
                <a:gd name="T7" fmla="*/ 8 h 14"/>
                <a:gd name="T8" fmla="*/ 81 w 142"/>
                <a:gd name="T9" fmla="*/ 3 h 14"/>
                <a:gd name="T10" fmla="*/ 127 w 142"/>
                <a:gd name="T11" fmla="*/ 2 h 14"/>
                <a:gd name="T12" fmla="*/ 83 w 142"/>
                <a:gd name="T13" fmla="*/ 0 h 14"/>
                <a:gd name="T14" fmla="*/ 85 w 142"/>
                <a:gd name="T15" fmla="*/ 1 h 14"/>
                <a:gd name="T16" fmla="*/ 85 w 142"/>
                <a:gd name="T17" fmla="*/ 1 h 14"/>
                <a:gd name="T18" fmla="*/ 85 w 142"/>
                <a:gd name="T19" fmla="*/ 1 h 14"/>
                <a:gd name="T20" fmla="*/ 86 w 142"/>
                <a:gd name="T21" fmla="*/ 1 h 14"/>
                <a:gd name="T22" fmla="*/ 84 w 142"/>
                <a:gd name="T23" fmla="*/ 1 h 14"/>
                <a:gd name="T24" fmla="*/ 80 w 142"/>
                <a:gd name="T25" fmla="*/ 3 h 14"/>
                <a:gd name="T26" fmla="*/ 84 w 142"/>
                <a:gd name="T27" fmla="*/ 1 h 14"/>
                <a:gd name="T28" fmla="*/ 85 w 142"/>
                <a:gd name="T29" fmla="*/ 1 h 14"/>
                <a:gd name="T30" fmla="*/ 85 w 142"/>
                <a:gd name="T31" fmla="*/ 1 h 14"/>
                <a:gd name="T32" fmla="*/ 0 w 142"/>
                <a:gd name="T33" fmla="*/ 3 h 14"/>
                <a:gd name="T34" fmla="*/ 80 w 142"/>
                <a:gd name="T35" fmla="*/ 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42" h="14">
                  <a:moveTo>
                    <a:pt x="80" y="3"/>
                  </a:moveTo>
                  <a:lnTo>
                    <a:pt x="80" y="3"/>
                  </a:lnTo>
                  <a:cubicBezTo>
                    <a:pt x="66" y="7"/>
                    <a:pt x="23" y="9"/>
                    <a:pt x="49" y="14"/>
                  </a:cubicBezTo>
                  <a:cubicBezTo>
                    <a:pt x="102" y="14"/>
                    <a:pt x="86" y="10"/>
                    <a:pt x="118" y="8"/>
                  </a:cubicBezTo>
                  <a:cubicBezTo>
                    <a:pt x="33" y="9"/>
                    <a:pt x="142" y="6"/>
                    <a:pt x="81" y="3"/>
                  </a:cubicBezTo>
                  <a:cubicBezTo>
                    <a:pt x="97" y="3"/>
                    <a:pt x="112" y="2"/>
                    <a:pt x="127" y="2"/>
                  </a:cubicBezTo>
                  <a:cubicBezTo>
                    <a:pt x="111" y="2"/>
                    <a:pt x="97" y="1"/>
                    <a:pt x="83" y="0"/>
                  </a:cubicBezTo>
                  <a:lnTo>
                    <a:pt x="85" y="1"/>
                  </a:lnTo>
                  <a:lnTo>
                    <a:pt x="85" y="1"/>
                  </a:lnTo>
                  <a:cubicBezTo>
                    <a:pt x="85" y="1"/>
                    <a:pt x="85" y="1"/>
                    <a:pt x="85" y="1"/>
                  </a:cubicBezTo>
                  <a:cubicBezTo>
                    <a:pt x="89" y="1"/>
                    <a:pt x="90" y="1"/>
                    <a:pt x="86" y="1"/>
                  </a:cubicBezTo>
                  <a:lnTo>
                    <a:pt x="84" y="1"/>
                  </a:lnTo>
                  <a:cubicBezTo>
                    <a:pt x="83" y="2"/>
                    <a:pt x="82" y="2"/>
                    <a:pt x="80" y="3"/>
                  </a:cubicBezTo>
                  <a:cubicBezTo>
                    <a:pt x="56" y="2"/>
                    <a:pt x="76" y="2"/>
                    <a:pt x="84" y="1"/>
                  </a:cubicBezTo>
                  <a:cubicBezTo>
                    <a:pt x="84" y="1"/>
                    <a:pt x="85" y="1"/>
                    <a:pt x="85" y="1"/>
                  </a:cubicBezTo>
                  <a:lnTo>
                    <a:pt x="85" y="1"/>
                  </a:lnTo>
                  <a:lnTo>
                    <a:pt x="0" y="3"/>
                  </a:lnTo>
                  <a:cubicBezTo>
                    <a:pt x="18" y="3"/>
                    <a:pt x="40" y="3"/>
                    <a:pt x="8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3" name="Freihandform 37"/>
            <p:cNvSpPr>
              <a:spLocks/>
            </p:cNvSpPr>
            <p:nvPr/>
          </p:nvSpPr>
          <p:spPr bwMode="invGray">
            <a:xfrm>
              <a:off x="11834813" y="1552634"/>
              <a:ext cx="9525" cy="1231"/>
            </a:xfrm>
            <a:custGeom>
              <a:avLst/>
              <a:gdLst>
                <a:gd name="T0" fmla="*/ 11 w 11"/>
                <a:gd name="T1" fmla="*/ 1 h 1"/>
                <a:gd name="T2" fmla="*/ 11 w 11"/>
                <a:gd name="T3" fmla="*/ 1 h 1"/>
                <a:gd name="T4" fmla="*/ 8 w 11"/>
                <a:gd name="T5" fmla="*/ 0 h 1"/>
                <a:gd name="T6" fmla="*/ 11 w 11"/>
                <a:gd name="T7" fmla="*/ 1 h 1"/>
              </a:gdLst>
              <a:ahLst/>
              <a:cxnLst>
                <a:cxn ang="0">
                  <a:pos x="T0" y="T1"/>
                </a:cxn>
                <a:cxn ang="0">
                  <a:pos x="T2" y="T3"/>
                </a:cxn>
                <a:cxn ang="0">
                  <a:pos x="T4" y="T5"/>
                </a:cxn>
                <a:cxn ang="0">
                  <a:pos x="T6" y="T7"/>
                </a:cxn>
              </a:cxnLst>
              <a:rect l="0" t="0" r="r" b="b"/>
              <a:pathLst>
                <a:path w="11" h="1">
                  <a:moveTo>
                    <a:pt x="11" y="1"/>
                  </a:moveTo>
                  <a:lnTo>
                    <a:pt x="11" y="1"/>
                  </a:lnTo>
                  <a:cubicBezTo>
                    <a:pt x="8" y="1"/>
                    <a:pt x="8" y="1"/>
                    <a:pt x="8" y="0"/>
                  </a:cubicBezTo>
                  <a:cubicBezTo>
                    <a:pt x="2" y="1"/>
                    <a:pt x="0" y="1"/>
                    <a:pt x="11"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4" name="Freihandform 38"/>
            <p:cNvSpPr>
              <a:spLocks/>
            </p:cNvSpPr>
            <p:nvPr/>
          </p:nvSpPr>
          <p:spPr bwMode="invGray">
            <a:xfrm>
              <a:off x="11764963" y="1542787"/>
              <a:ext cx="117475" cy="9847"/>
            </a:xfrm>
            <a:custGeom>
              <a:avLst/>
              <a:gdLst>
                <a:gd name="T0" fmla="*/ 48 w 122"/>
                <a:gd name="T1" fmla="*/ 11 h 12"/>
                <a:gd name="T2" fmla="*/ 48 w 122"/>
                <a:gd name="T3" fmla="*/ 11 h 12"/>
                <a:gd name="T4" fmla="*/ 79 w 122"/>
                <a:gd name="T5" fmla="*/ 9 h 12"/>
                <a:gd name="T6" fmla="*/ 80 w 122"/>
                <a:gd name="T7" fmla="*/ 12 h 12"/>
                <a:gd name="T8" fmla="*/ 84 w 122"/>
                <a:gd name="T9" fmla="*/ 7 h 12"/>
                <a:gd name="T10" fmla="*/ 78 w 122"/>
                <a:gd name="T11" fmla="*/ 8 h 12"/>
                <a:gd name="T12" fmla="*/ 6 w 122"/>
                <a:gd name="T13" fmla="*/ 0 h 12"/>
                <a:gd name="T14" fmla="*/ 48 w 122"/>
                <a:gd name="T15" fmla="*/ 11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2" h="12">
                  <a:moveTo>
                    <a:pt x="48" y="11"/>
                  </a:moveTo>
                  <a:lnTo>
                    <a:pt x="48" y="11"/>
                  </a:lnTo>
                  <a:cubicBezTo>
                    <a:pt x="54" y="10"/>
                    <a:pt x="59" y="8"/>
                    <a:pt x="79" y="9"/>
                  </a:cubicBezTo>
                  <a:cubicBezTo>
                    <a:pt x="96" y="10"/>
                    <a:pt x="79" y="11"/>
                    <a:pt x="80" y="12"/>
                  </a:cubicBezTo>
                  <a:cubicBezTo>
                    <a:pt x="92" y="11"/>
                    <a:pt x="122" y="9"/>
                    <a:pt x="84" y="7"/>
                  </a:cubicBezTo>
                  <a:lnTo>
                    <a:pt x="78" y="8"/>
                  </a:lnTo>
                  <a:cubicBezTo>
                    <a:pt x="44" y="6"/>
                    <a:pt x="0" y="1"/>
                    <a:pt x="6" y="0"/>
                  </a:cubicBezTo>
                  <a:cubicBezTo>
                    <a:pt x="16" y="4"/>
                    <a:pt x="25" y="7"/>
                    <a:pt x="48" y="1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5" name="Freihandform 39"/>
            <p:cNvSpPr>
              <a:spLocks/>
            </p:cNvSpPr>
            <p:nvPr/>
          </p:nvSpPr>
          <p:spPr bwMode="invGray">
            <a:xfrm>
              <a:off x="11555413" y="1544017"/>
              <a:ext cx="69850" cy="4924"/>
            </a:xfrm>
            <a:custGeom>
              <a:avLst/>
              <a:gdLst>
                <a:gd name="T0" fmla="*/ 70 w 74"/>
                <a:gd name="T1" fmla="*/ 0 h 6"/>
                <a:gd name="T2" fmla="*/ 70 w 74"/>
                <a:gd name="T3" fmla="*/ 0 h 6"/>
                <a:gd name="T4" fmla="*/ 0 w 74"/>
                <a:gd name="T5" fmla="*/ 2 h 6"/>
                <a:gd name="T6" fmla="*/ 36 w 74"/>
                <a:gd name="T7" fmla="*/ 6 h 6"/>
                <a:gd name="T8" fmla="*/ 34 w 74"/>
                <a:gd name="T9" fmla="*/ 4 h 6"/>
                <a:gd name="T10" fmla="*/ 70 w 74"/>
                <a:gd name="T11" fmla="*/ 0 h 6"/>
              </a:gdLst>
              <a:ahLst/>
              <a:cxnLst>
                <a:cxn ang="0">
                  <a:pos x="T0" y="T1"/>
                </a:cxn>
                <a:cxn ang="0">
                  <a:pos x="T2" y="T3"/>
                </a:cxn>
                <a:cxn ang="0">
                  <a:pos x="T4" y="T5"/>
                </a:cxn>
                <a:cxn ang="0">
                  <a:pos x="T6" y="T7"/>
                </a:cxn>
                <a:cxn ang="0">
                  <a:pos x="T8" y="T9"/>
                </a:cxn>
                <a:cxn ang="0">
                  <a:pos x="T10" y="T11"/>
                </a:cxn>
              </a:cxnLst>
              <a:rect l="0" t="0" r="r" b="b"/>
              <a:pathLst>
                <a:path w="74" h="6">
                  <a:moveTo>
                    <a:pt x="70" y="0"/>
                  </a:moveTo>
                  <a:lnTo>
                    <a:pt x="70" y="0"/>
                  </a:lnTo>
                  <a:lnTo>
                    <a:pt x="0" y="2"/>
                  </a:lnTo>
                  <a:lnTo>
                    <a:pt x="36" y="6"/>
                  </a:lnTo>
                  <a:lnTo>
                    <a:pt x="34" y="4"/>
                  </a:lnTo>
                  <a:cubicBezTo>
                    <a:pt x="74" y="4"/>
                    <a:pt x="65" y="2"/>
                    <a:pt x="70"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6" name="Freihandform 40"/>
            <p:cNvSpPr>
              <a:spLocks/>
            </p:cNvSpPr>
            <p:nvPr/>
          </p:nvSpPr>
          <p:spPr bwMode="invGray">
            <a:xfrm>
              <a:off x="11223625" y="1528016"/>
              <a:ext cx="38100" cy="6155"/>
            </a:xfrm>
            <a:custGeom>
              <a:avLst/>
              <a:gdLst>
                <a:gd name="T0" fmla="*/ 31 w 40"/>
                <a:gd name="T1" fmla="*/ 5 h 7"/>
                <a:gd name="T2" fmla="*/ 31 w 40"/>
                <a:gd name="T3" fmla="*/ 5 h 7"/>
                <a:gd name="T4" fmla="*/ 40 w 40"/>
                <a:gd name="T5" fmla="*/ 0 h 7"/>
                <a:gd name="T6" fmla="*/ 0 w 40"/>
                <a:gd name="T7" fmla="*/ 7 h 7"/>
                <a:gd name="T8" fmla="*/ 31 w 40"/>
                <a:gd name="T9" fmla="*/ 5 h 7"/>
              </a:gdLst>
              <a:ahLst/>
              <a:cxnLst>
                <a:cxn ang="0">
                  <a:pos x="T0" y="T1"/>
                </a:cxn>
                <a:cxn ang="0">
                  <a:pos x="T2" y="T3"/>
                </a:cxn>
                <a:cxn ang="0">
                  <a:pos x="T4" y="T5"/>
                </a:cxn>
                <a:cxn ang="0">
                  <a:pos x="T6" y="T7"/>
                </a:cxn>
                <a:cxn ang="0">
                  <a:pos x="T8" y="T9"/>
                </a:cxn>
              </a:cxnLst>
              <a:rect l="0" t="0" r="r" b="b"/>
              <a:pathLst>
                <a:path w="40" h="7">
                  <a:moveTo>
                    <a:pt x="31" y="5"/>
                  </a:moveTo>
                  <a:lnTo>
                    <a:pt x="31" y="5"/>
                  </a:lnTo>
                  <a:lnTo>
                    <a:pt x="40" y="0"/>
                  </a:lnTo>
                  <a:lnTo>
                    <a:pt x="0" y="7"/>
                  </a:lnTo>
                  <a:lnTo>
                    <a:pt x="31"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7" name="Freihandform 41"/>
            <p:cNvSpPr>
              <a:spLocks/>
            </p:cNvSpPr>
            <p:nvPr/>
          </p:nvSpPr>
          <p:spPr bwMode="invGray">
            <a:xfrm>
              <a:off x="11145838" y="1529246"/>
              <a:ext cx="22225" cy="2462"/>
            </a:xfrm>
            <a:custGeom>
              <a:avLst/>
              <a:gdLst>
                <a:gd name="T0" fmla="*/ 21 w 24"/>
                <a:gd name="T1" fmla="*/ 4 h 4"/>
                <a:gd name="T2" fmla="*/ 21 w 24"/>
                <a:gd name="T3" fmla="*/ 4 h 4"/>
                <a:gd name="T4" fmla="*/ 24 w 24"/>
                <a:gd name="T5" fmla="*/ 0 h 4"/>
                <a:gd name="T6" fmla="*/ 0 w 24"/>
                <a:gd name="T7" fmla="*/ 3 h 4"/>
                <a:gd name="T8" fmla="*/ 21 w 24"/>
                <a:gd name="T9" fmla="*/ 4 h 4"/>
              </a:gdLst>
              <a:ahLst/>
              <a:cxnLst>
                <a:cxn ang="0">
                  <a:pos x="T0" y="T1"/>
                </a:cxn>
                <a:cxn ang="0">
                  <a:pos x="T2" y="T3"/>
                </a:cxn>
                <a:cxn ang="0">
                  <a:pos x="T4" y="T5"/>
                </a:cxn>
                <a:cxn ang="0">
                  <a:pos x="T6" y="T7"/>
                </a:cxn>
                <a:cxn ang="0">
                  <a:pos x="T8" y="T9"/>
                </a:cxn>
              </a:cxnLst>
              <a:rect l="0" t="0" r="r" b="b"/>
              <a:pathLst>
                <a:path w="24" h="4">
                  <a:moveTo>
                    <a:pt x="21" y="4"/>
                  </a:moveTo>
                  <a:lnTo>
                    <a:pt x="21" y="4"/>
                  </a:lnTo>
                  <a:lnTo>
                    <a:pt x="24" y="0"/>
                  </a:lnTo>
                  <a:lnTo>
                    <a:pt x="0" y="3"/>
                  </a:lnTo>
                  <a:lnTo>
                    <a:pt x="2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8" name="Freihandform 42"/>
            <p:cNvSpPr>
              <a:spLocks/>
            </p:cNvSpPr>
            <p:nvPr/>
          </p:nvSpPr>
          <p:spPr bwMode="invGray">
            <a:xfrm>
              <a:off x="6197600" y="1566174"/>
              <a:ext cx="20637" cy="1231"/>
            </a:xfrm>
            <a:custGeom>
              <a:avLst/>
              <a:gdLst>
                <a:gd name="T0" fmla="*/ 21 w 21"/>
                <a:gd name="T1" fmla="*/ 0 h 1"/>
                <a:gd name="T2" fmla="*/ 21 w 21"/>
                <a:gd name="T3" fmla="*/ 0 h 1"/>
                <a:gd name="T4" fmla="*/ 0 w 21"/>
                <a:gd name="T5" fmla="*/ 1 h 1"/>
                <a:gd name="T6" fmla="*/ 21 w 21"/>
                <a:gd name="T7" fmla="*/ 0 h 1"/>
              </a:gdLst>
              <a:ahLst/>
              <a:cxnLst>
                <a:cxn ang="0">
                  <a:pos x="T0" y="T1"/>
                </a:cxn>
                <a:cxn ang="0">
                  <a:pos x="T2" y="T3"/>
                </a:cxn>
                <a:cxn ang="0">
                  <a:pos x="T4" y="T5"/>
                </a:cxn>
                <a:cxn ang="0">
                  <a:pos x="T6" y="T7"/>
                </a:cxn>
              </a:cxnLst>
              <a:rect l="0" t="0" r="r" b="b"/>
              <a:pathLst>
                <a:path w="21" h="1">
                  <a:moveTo>
                    <a:pt x="21" y="0"/>
                  </a:moveTo>
                  <a:lnTo>
                    <a:pt x="21" y="0"/>
                  </a:lnTo>
                  <a:lnTo>
                    <a:pt x="0" y="1"/>
                  </a:lnTo>
                  <a:cubicBezTo>
                    <a:pt x="10" y="0"/>
                    <a:pt x="16" y="0"/>
                    <a:pt x="2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39" name="Freihandform 43"/>
            <p:cNvSpPr>
              <a:spLocks/>
            </p:cNvSpPr>
            <p:nvPr/>
          </p:nvSpPr>
          <p:spPr bwMode="invGray">
            <a:xfrm>
              <a:off x="6356350" y="1564943"/>
              <a:ext cx="9525" cy="1231"/>
            </a:xfrm>
            <a:custGeom>
              <a:avLst/>
              <a:gdLst>
                <a:gd name="T0" fmla="*/ 6 w 10"/>
                <a:gd name="T1" fmla="*/ 2 h 2"/>
                <a:gd name="T2" fmla="*/ 6 w 10"/>
                <a:gd name="T3" fmla="*/ 2 h 2"/>
                <a:gd name="T4" fmla="*/ 10 w 10"/>
                <a:gd name="T5" fmla="*/ 0 h 2"/>
                <a:gd name="T6" fmla="*/ 6 w 10"/>
                <a:gd name="T7" fmla="*/ 2 h 2"/>
              </a:gdLst>
              <a:ahLst/>
              <a:cxnLst>
                <a:cxn ang="0">
                  <a:pos x="T0" y="T1"/>
                </a:cxn>
                <a:cxn ang="0">
                  <a:pos x="T2" y="T3"/>
                </a:cxn>
                <a:cxn ang="0">
                  <a:pos x="T4" y="T5"/>
                </a:cxn>
                <a:cxn ang="0">
                  <a:pos x="T6" y="T7"/>
                </a:cxn>
              </a:cxnLst>
              <a:rect l="0" t="0" r="r" b="b"/>
              <a:pathLst>
                <a:path w="10" h="2">
                  <a:moveTo>
                    <a:pt x="6" y="2"/>
                  </a:moveTo>
                  <a:lnTo>
                    <a:pt x="6" y="2"/>
                  </a:lnTo>
                  <a:lnTo>
                    <a:pt x="10" y="0"/>
                  </a:lnTo>
                  <a:cubicBezTo>
                    <a:pt x="3" y="1"/>
                    <a:pt x="0" y="2"/>
                    <a:pt x="6"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0" name="Freihandform 44"/>
            <p:cNvSpPr>
              <a:spLocks/>
            </p:cNvSpPr>
            <p:nvPr/>
          </p:nvSpPr>
          <p:spPr bwMode="invGray">
            <a:xfrm>
              <a:off x="8950325" y="1521861"/>
              <a:ext cx="61912" cy="7386"/>
            </a:xfrm>
            <a:custGeom>
              <a:avLst/>
              <a:gdLst>
                <a:gd name="T0" fmla="*/ 65 w 65"/>
                <a:gd name="T1" fmla="*/ 9 h 9"/>
                <a:gd name="T2" fmla="*/ 65 w 65"/>
                <a:gd name="T3" fmla="*/ 9 h 9"/>
                <a:gd name="T4" fmla="*/ 4 w 65"/>
                <a:gd name="T5" fmla="*/ 4 h 9"/>
                <a:gd name="T6" fmla="*/ 13 w 65"/>
                <a:gd name="T7" fmla="*/ 8 h 9"/>
                <a:gd name="T8" fmla="*/ 65 w 65"/>
                <a:gd name="T9" fmla="*/ 9 h 9"/>
              </a:gdLst>
              <a:ahLst/>
              <a:cxnLst>
                <a:cxn ang="0">
                  <a:pos x="T0" y="T1"/>
                </a:cxn>
                <a:cxn ang="0">
                  <a:pos x="T2" y="T3"/>
                </a:cxn>
                <a:cxn ang="0">
                  <a:pos x="T4" y="T5"/>
                </a:cxn>
                <a:cxn ang="0">
                  <a:pos x="T6" y="T7"/>
                </a:cxn>
                <a:cxn ang="0">
                  <a:pos x="T8" y="T9"/>
                </a:cxn>
              </a:cxnLst>
              <a:rect l="0" t="0" r="r" b="b"/>
              <a:pathLst>
                <a:path w="65" h="9">
                  <a:moveTo>
                    <a:pt x="65" y="9"/>
                  </a:moveTo>
                  <a:lnTo>
                    <a:pt x="65" y="9"/>
                  </a:lnTo>
                  <a:cubicBezTo>
                    <a:pt x="34" y="5"/>
                    <a:pt x="0" y="0"/>
                    <a:pt x="4" y="4"/>
                  </a:cubicBezTo>
                  <a:lnTo>
                    <a:pt x="13" y="8"/>
                  </a:lnTo>
                  <a:cubicBezTo>
                    <a:pt x="35" y="7"/>
                    <a:pt x="51" y="8"/>
                    <a:pt x="65"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1" name="Freihandform 45"/>
            <p:cNvSpPr>
              <a:spLocks/>
            </p:cNvSpPr>
            <p:nvPr/>
          </p:nvSpPr>
          <p:spPr bwMode="invGray">
            <a:xfrm>
              <a:off x="7537450" y="1546479"/>
              <a:ext cx="28575" cy="3693"/>
            </a:xfrm>
            <a:custGeom>
              <a:avLst/>
              <a:gdLst>
                <a:gd name="T0" fmla="*/ 0 w 29"/>
                <a:gd name="T1" fmla="*/ 3 h 4"/>
                <a:gd name="T2" fmla="*/ 0 w 29"/>
                <a:gd name="T3" fmla="*/ 3 h 4"/>
                <a:gd name="T4" fmla="*/ 9 w 29"/>
                <a:gd name="T5" fmla="*/ 4 h 4"/>
                <a:gd name="T6" fmla="*/ 29 w 29"/>
                <a:gd name="T7" fmla="*/ 0 h 4"/>
                <a:gd name="T8" fmla="*/ 0 w 29"/>
                <a:gd name="T9" fmla="*/ 3 h 4"/>
              </a:gdLst>
              <a:ahLst/>
              <a:cxnLst>
                <a:cxn ang="0">
                  <a:pos x="T0" y="T1"/>
                </a:cxn>
                <a:cxn ang="0">
                  <a:pos x="T2" y="T3"/>
                </a:cxn>
                <a:cxn ang="0">
                  <a:pos x="T4" y="T5"/>
                </a:cxn>
                <a:cxn ang="0">
                  <a:pos x="T6" y="T7"/>
                </a:cxn>
                <a:cxn ang="0">
                  <a:pos x="T8" y="T9"/>
                </a:cxn>
              </a:cxnLst>
              <a:rect l="0" t="0" r="r" b="b"/>
              <a:pathLst>
                <a:path w="29" h="4">
                  <a:moveTo>
                    <a:pt x="0" y="3"/>
                  </a:moveTo>
                  <a:lnTo>
                    <a:pt x="0" y="3"/>
                  </a:lnTo>
                  <a:lnTo>
                    <a:pt x="9" y="4"/>
                  </a:lnTo>
                  <a:lnTo>
                    <a:pt x="29" y="0"/>
                  </a:lnTo>
                  <a:lnTo>
                    <a:pt x="0" y="3"/>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2" name="Freihandform 46"/>
            <p:cNvSpPr>
              <a:spLocks/>
            </p:cNvSpPr>
            <p:nvPr/>
          </p:nvSpPr>
          <p:spPr bwMode="invGray">
            <a:xfrm>
              <a:off x="7478713" y="1562481"/>
              <a:ext cx="38100" cy="2462"/>
            </a:xfrm>
            <a:custGeom>
              <a:avLst/>
              <a:gdLst>
                <a:gd name="T0" fmla="*/ 40 w 40"/>
                <a:gd name="T1" fmla="*/ 3 h 3"/>
                <a:gd name="T2" fmla="*/ 40 w 40"/>
                <a:gd name="T3" fmla="*/ 3 h 3"/>
                <a:gd name="T4" fmla="*/ 0 w 40"/>
                <a:gd name="T5" fmla="*/ 0 h 3"/>
                <a:gd name="T6" fmla="*/ 40 w 40"/>
                <a:gd name="T7" fmla="*/ 3 h 3"/>
              </a:gdLst>
              <a:ahLst/>
              <a:cxnLst>
                <a:cxn ang="0">
                  <a:pos x="T0" y="T1"/>
                </a:cxn>
                <a:cxn ang="0">
                  <a:pos x="T2" y="T3"/>
                </a:cxn>
                <a:cxn ang="0">
                  <a:pos x="T4" y="T5"/>
                </a:cxn>
                <a:cxn ang="0">
                  <a:pos x="T6" y="T7"/>
                </a:cxn>
              </a:cxnLst>
              <a:rect l="0" t="0" r="r" b="b"/>
              <a:pathLst>
                <a:path w="40" h="3">
                  <a:moveTo>
                    <a:pt x="40" y="3"/>
                  </a:moveTo>
                  <a:lnTo>
                    <a:pt x="40" y="3"/>
                  </a:lnTo>
                  <a:lnTo>
                    <a:pt x="0" y="0"/>
                  </a:lnTo>
                  <a:cubicBezTo>
                    <a:pt x="9" y="1"/>
                    <a:pt x="22" y="2"/>
                    <a:pt x="4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3" name="Freihandform 47"/>
            <p:cNvSpPr>
              <a:spLocks/>
            </p:cNvSpPr>
            <p:nvPr/>
          </p:nvSpPr>
          <p:spPr bwMode="invGray">
            <a:xfrm>
              <a:off x="5410200" y="1568636"/>
              <a:ext cx="36512" cy="3693"/>
            </a:xfrm>
            <a:custGeom>
              <a:avLst/>
              <a:gdLst>
                <a:gd name="T0" fmla="*/ 24 w 38"/>
                <a:gd name="T1" fmla="*/ 0 h 5"/>
                <a:gd name="T2" fmla="*/ 24 w 38"/>
                <a:gd name="T3" fmla="*/ 0 h 5"/>
                <a:gd name="T4" fmla="*/ 0 w 38"/>
                <a:gd name="T5" fmla="*/ 5 h 5"/>
                <a:gd name="T6" fmla="*/ 24 w 38"/>
                <a:gd name="T7" fmla="*/ 0 h 5"/>
              </a:gdLst>
              <a:ahLst/>
              <a:cxnLst>
                <a:cxn ang="0">
                  <a:pos x="T0" y="T1"/>
                </a:cxn>
                <a:cxn ang="0">
                  <a:pos x="T2" y="T3"/>
                </a:cxn>
                <a:cxn ang="0">
                  <a:pos x="T4" y="T5"/>
                </a:cxn>
                <a:cxn ang="0">
                  <a:pos x="T6" y="T7"/>
                </a:cxn>
              </a:cxnLst>
              <a:rect l="0" t="0" r="r" b="b"/>
              <a:pathLst>
                <a:path w="38" h="5">
                  <a:moveTo>
                    <a:pt x="24" y="0"/>
                  </a:moveTo>
                  <a:lnTo>
                    <a:pt x="24" y="0"/>
                  </a:lnTo>
                  <a:lnTo>
                    <a:pt x="0" y="5"/>
                  </a:lnTo>
                  <a:cubicBezTo>
                    <a:pt x="38" y="5"/>
                    <a:pt x="21" y="3"/>
                    <a:pt x="24"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4" name="Freihandform 48"/>
            <p:cNvSpPr>
              <a:spLocks/>
            </p:cNvSpPr>
            <p:nvPr/>
          </p:nvSpPr>
          <p:spPr bwMode="invGray">
            <a:xfrm>
              <a:off x="10206038" y="1530477"/>
              <a:ext cx="61912" cy="4924"/>
            </a:xfrm>
            <a:custGeom>
              <a:avLst/>
              <a:gdLst>
                <a:gd name="T0" fmla="*/ 65 w 65"/>
                <a:gd name="T1" fmla="*/ 3 h 6"/>
                <a:gd name="T2" fmla="*/ 65 w 65"/>
                <a:gd name="T3" fmla="*/ 3 h 6"/>
                <a:gd name="T4" fmla="*/ 0 w 65"/>
                <a:gd name="T5" fmla="*/ 0 h 6"/>
                <a:gd name="T6" fmla="*/ 65 w 65"/>
                <a:gd name="T7" fmla="*/ 3 h 6"/>
              </a:gdLst>
              <a:ahLst/>
              <a:cxnLst>
                <a:cxn ang="0">
                  <a:pos x="T0" y="T1"/>
                </a:cxn>
                <a:cxn ang="0">
                  <a:pos x="T2" y="T3"/>
                </a:cxn>
                <a:cxn ang="0">
                  <a:pos x="T4" y="T5"/>
                </a:cxn>
                <a:cxn ang="0">
                  <a:pos x="T6" y="T7"/>
                </a:cxn>
              </a:cxnLst>
              <a:rect l="0" t="0" r="r" b="b"/>
              <a:pathLst>
                <a:path w="65" h="6">
                  <a:moveTo>
                    <a:pt x="65" y="3"/>
                  </a:moveTo>
                  <a:lnTo>
                    <a:pt x="65" y="3"/>
                  </a:lnTo>
                  <a:cubicBezTo>
                    <a:pt x="39" y="1"/>
                    <a:pt x="18" y="0"/>
                    <a:pt x="0" y="0"/>
                  </a:cubicBezTo>
                  <a:cubicBezTo>
                    <a:pt x="32" y="2"/>
                    <a:pt x="57" y="6"/>
                    <a:pt x="65"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5" name="Freihandform 49"/>
            <p:cNvSpPr>
              <a:spLocks/>
            </p:cNvSpPr>
            <p:nvPr/>
          </p:nvSpPr>
          <p:spPr bwMode="invGray">
            <a:xfrm>
              <a:off x="6257925" y="1525554"/>
              <a:ext cx="19050" cy="2462"/>
            </a:xfrm>
            <a:custGeom>
              <a:avLst/>
              <a:gdLst>
                <a:gd name="T0" fmla="*/ 18 w 21"/>
                <a:gd name="T1" fmla="*/ 0 h 2"/>
                <a:gd name="T2" fmla="*/ 18 w 21"/>
                <a:gd name="T3" fmla="*/ 0 h 2"/>
                <a:gd name="T4" fmla="*/ 0 w 21"/>
                <a:gd name="T5" fmla="*/ 2 h 2"/>
                <a:gd name="T6" fmla="*/ 18 w 21"/>
                <a:gd name="T7" fmla="*/ 0 h 2"/>
              </a:gdLst>
              <a:ahLst/>
              <a:cxnLst>
                <a:cxn ang="0">
                  <a:pos x="T0" y="T1"/>
                </a:cxn>
                <a:cxn ang="0">
                  <a:pos x="T2" y="T3"/>
                </a:cxn>
                <a:cxn ang="0">
                  <a:pos x="T4" y="T5"/>
                </a:cxn>
                <a:cxn ang="0">
                  <a:pos x="T6" y="T7"/>
                </a:cxn>
              </a:cxnLst>
              <a:rect l="0" t="0" r="r" b="b"/>
              <a:pathLst>
                <a:path w="21" h="2">
                  <a:moveTo>
                    <a:pt x="18" y="0"/>
                  </a:moveTo>
                  <a:lnTo>
                    <a:pt x="18" y="0"/>
                  </a:lnTo>
                  <a:cubicBezTo>
                    <a:pt x="5" y="1"/>
                    <a:pt x="0" y="2"/>
                    <a:pt x="0" y="2"/>
                  </a:cubicBezTo>
                  <a:cubicBezTo>
                    <a:pt x="13" y="2"/>
                    <a:pt x="21" y="1"/>
                    <a:pt x="1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6" name="Freihandform 50"/>
            <p:cNvSpPr>
              <a:spLocks/>
            </p:cNvSpPr>
            <p:nvPr/>
          </p:nvSpPr>
          <p:spPr bwMode="invGray">
            <a:xfrm>
              <a:off x="10134600" y="1528016"/>
              <a:ext cx="71437" cy="3693"/>
            </a:xfrm>
            <a:custGeom>
              <a:avLst/>
              <a:gdLst>
                <a:gd name="T0" fmla="*/ 0 w 75"/>
                <a:gd name="T1" fmla="*/ 3 h 4"/>
                <a:gd name="T2" fmla="*/ 0 w 75"/>
                <a:gd name="T3" fmla="*/ 3 h 4"/>
                <a:gd name="T4" fmla="*/ 13 w 75"/>
                <a:gd name="T5" fmla="*/ 4 h 4"/>
                <a:gd name="T6" fmla="*/ 75 w 75"/>
                <a:gd name="T7" fmla="*/ 3 h 4"/>
                <a:gd name="T8" fmla="*/ 0 w 75"/>
                <a:gd name="T9" fmla="*/ 3 h 4"/>
              </a:gdLst>
              <a:ahLst/>
              <a:cxnLst>
                <a:cxn ang="0">
                  <a:pos x="T0" y="T1"/>
                </a:cxn>
                <a:cxn ang="0">
                  <a:pos x="T2" y="T3"/>
                </a:cxn>
                <a:cxn ang="0">
                  <a:pos x="T4" y="T5"/>
                </a:cxn>
                <a:cxn ang="0">
                  <a:pos x="T6" y="T7"/>
                </a:cxn>
                <a:cxn ang="0">
                  <a:pos x="T8" y="T9"/>
                </a:cxn>
              </a:cxnLst>
              <a:rect l="0" t="0" r="r" b="b"/>
              <a:pathLst>
                <a:path w="75" h="4">
                  <a:moveTo>
                    <a:pt x="0" y="3"/>
                  </a:moveTo>
                  <a:lnTo>
                    <a:pt x="0" y="3"/>
                  </a:lnTo>
                  <a:lnTo>
                    <a:pt x="13" y="4"/>
                  </a:lnTo>
                  <a:cubicBezTo>
                    <a:pt x="32" y="3"/>
                    <a:pt x="52" y="2"/>
                    <a:pt x="75" y="3"/>
                  </a:cubicBezTo>
                  <a:cubicBezTo>
                    <a:pt x="52" y="1"/>
                    <a:pt x="25" y="0"/>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7" name="Freihandform 51"/>
            <p:cNvSpPr>
              <a:spLocks/>
            </p:cNvSpPr>
            <p:nvPr/>
          </p:nvSpPr>
          <p:spPr bwMode="invGray">
            <a:xfrm>
              <a:off x="2582863" y="1560020"/>
              <a:ext cx="7937" cy="1231"/>
            </a:xfrm>
            <a:custGeom>
              <a:avLst/>
              <a:gdLst>
                <a:gd name="T0" fmla="*/ 8 w 8"/>
                <a:gd name="T1" fmla="*/ 1 h 1"/>
                <a:gd name="T2" fmla="*/ 8 w 8"/>
                <a:gd name="T3" fmla="*/ 1 h 1"/>
                <a:gd name="T4" fmla="*/ 1 w 8"/>
                <a:gd name="T5" fmla="*/ 0 h 1"/>
                <a:gd name="T6" fmla="*/ 8 w 8"/>
                <a:gd name="T7" fmla="*/ 1 h 1"/>
              </a:gdLst>
              <a:ahLst/>
              <a:cxnLst>
                <a:cxn ang="0">
                  <a:pos x="T0" y="T1"/>
                </a:cxn>
                <a:cxn ang="0">
                  <a:pos x="T2" y="T3"/>
                </a:cxn>
                <a:cxn ang="0">
                  <a:pos x="T4" y="T5"/>
                </a:cxn>
                <a:cxn ang="0">
                  <a:pos x="T6" y="T7"/>
                </a:cxn>
              </a:cxnLst>
              <a:rect l="0" t="0" r="r" b="b"/>
              <a:pathLst>
                <a:path w="8" h="1">
                  <a:moveTo>
                    <a:pt x="8" y="1"/>
                  </a:moveTo>
                  <a:lnTo>
                    <a:pt x="8" y="1"/>
                  </a:lnTo>
                  <a:lnTo>
                    <a:pt x="1" y="0"/>
                  </a:lnTo>
                  <a:cubicBezTo>
                    <a:pt x="0" y="1"/>
                    <a:pt x="3" y="1"/>
                    <a:pt x="8"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8" name="Freihandform 52"/>
            <p:cNvSpPr>
              <a:spLocks/>
            </p:cNvSpPr>
            <p:nvPr/>
          </p:nvSpPr>
          <p:spPr bwMode="invGray">
            <a:xfrm>
              <a:off x="1762125" y="1521861"/>
              <a:ext cx="34925" cy="1231"/>
            </a:xfrm>
            <a:custGeom>
              <a:avLst/>
              <a:gdLst>
                <a:gd name="T0" fmla="*/ 0 w 36"/>
                <a:gd name="T1" fmla="*/ 1 h 1"/>
                <a:gd name="T2" fmla="*/ 0 w 36"/>
                <a:gd name="T3" fmla="*/ 1 h 1"/>
                <a:gd name="T4" fmla="*/ 36 w 36"/>
                <a:gd name="T5" fmla="*/ 1 h 1"/>
                <a:gd name="T6" fmla="*/ 0 w 36"/>
                <a:gd name="T7" fmla="*/ 1 h 1"/>
              </a:gdLst>
              <a:ahLst/>
              <a:cxnLst>
                <a:cxn ang="0">
                  <a:pos x="T0" y="T1"/>
                </a:cxn>
                <a:cxn ang="0">
                  <a:pos x="T2" y="T3"/>
                </a:cxn>
                <a:cxn ang="0">
                  <a:pos x="T4" y="T5"/>
                </a:cxn>
                <a:cxn ang="0">
                  <a:pos x="T6" y="T7"/>
                </a:cxn>
              </a:cxnLst>
              <a:rect l="0" t="0" r="r" b="b"/>
              <a:pathLst>
                <a:path w="36" h="1">
                  <a:moveTo>
                    <a:pt x="0" y="1"/>
                  </a:moveTo>
                  <a:lnTo>
                    <a:pt x="0" y="1"/>
                  </a:lnTo>
                  <a:cubicBezTo>
                    <a:pt x="9" y="1"/>
                    <a:pt x="23" y="1"/>
                    <a:pt x="36" y="1"/>
                  </a:cubicBezTo>
                  <a:cubicBezTo>
                    <a:pt x="29" y="0"/>
                    <a:pt x="19"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49" name="Freihandform 53"/>
            <p:cNvSpPr>
              <a:spLocks/>
            </p:cNvSpPr>
            <p:nvPr/>
          </p:nvSpPr>
          <p:spPr bwMode="invGray">
            <a:xfrm>
              <a:off x="10812463" y="1529246"/>
              <a:ext cx="19050" cy="1231"/>
            </a:xfrm>
            <a:custGeom>
              <a:avLst/>
              <a:gdLst>
                <a:gd name="T0" fmla="*/ 0 w 20"/>
                <a:gd name="T1" fmla="*/ 1 h 1"/>
                <a:gd name="T2" fmla="*/ 0 w 20"/>
                <a:gd name="T3" fmla="*/ 1 h 1"/>
                <a:gd name="T4" fmla="*/ 0 w 20"/>
                <a:gd name="T5" fmla="*/ 1 h 1"/>
              </a:gdLst>
              <a:ahLst/>
              <a:cxnLst>
                <a:cxn ang="0">
                  <a:pos x="T0" y="T1"/>
                </a:cxn>
                <a:cxn ang="0">
                  <a:pos x="T2" y="T3"/>
                </a:cxn>
                <a:cxn ang="0">
                  <a:pos x="T4" y="T5"/>
                </a:cxn>
              </a:cxnLst>
              <a:rect l="0" t="0" r="r" b="b"/>
              <a:pathLst>
                <a:path w="20" h="1">
                  <a:moveTo>
                    <a:pt x="0" y="1"/>
                  </a:moveTo>
                  <a:lnTo>
                    <a:pt x="0" y="1"/>
                  </a:lnTo>
                  <a:cubicBezTo>
                    <a:pt x="20" y="1"/>
                    <a:pt x="3"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0" name="Freihandform 54"/>
            <p:cNvSpPr>
              <a:spLocks/>
            </p:cNvSpPr>
            <p:nvPr/>
          </p:nvSpPr>
          <p:spPr bwMode="invGray">
            <a:xfrm>
              <a:off x="10896600" y="1545248"/>
              <a:ext cx="7937" cy="2462"/>
            </a:xfrm>
            <a:custGeom>
              <a:avLst/>
              <a:gdLst>
                <a:gd name="T0" fmla="*/ 8 w 8"/>
                <a:gd name="T1" fmla="*/ 0 h 3"/>
                <a:gd name="T2" fmla="*/ 8 w 8"/>
                <a:gd name="T3" fmla="*/ 0 h 3"/>
                <a:gd name="T4" fmla="*/ 0 w 8"/>
                <a:gd name="T5" fmla="*/ 3 h 3"/>
                <a:gd name="T6" fmla="*/ 8 w 8"/>
                <a:gd name="T7" fmla="*/ 0 h 3"/>
              </a:gdLst>
              <a:ahLst/>
              <a:cxnLst>
                <a:cxn ang="0">
                  <a:pos x="T0" y="T1"/>
                </a:cxn>
                <a:cxn ang="0">
                  <a:pos x="T2" y="T3"/>
                </a:cxn>
                <a:cxn ang="0">
                  <a:pos x="T4" y="T5"/>
                </a:cxn>
                <a:cxn ang="0">
                  <a:pos x="T6" y="T7"/>
                </a:cxn>
              </a:cxnLst>
              <a:rect l="0" t="0" r="r" b="b"/>
              <a:pathLst>
                <a:path w="8" h="3">
                  <a:moveTo>
                    <a:pt x="8" y="0"/>
                  </a:moveTo>
                  <a:lnTo>
                    <a:pt x="8" y="0"/>
                  </a:lnTo>
                  <a:cubicBezTo>
                    <a:pt x="4" y="1"/>
                    <a:pt x="1" y="2"/>
                    <a:pt x="0" y="3"/>
                  </a:cubicBezTo>
                  <a:cubicBezTo>
                    <a:pt x="2" y="2"/>
                    <a:pt x="4" y="1"/>
                    <a:pt x="8"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1" name="Freihandform 55"/>
            <p:cNvSpPr>
              <a:spLocks/>
            </p:cNvSpPr>
            <p:nvPr/>
          </p:nvSpPr>
          <p:spPr bwMode="invGray">
            <a:xfrm>
              <a:off x="9947275" y="1553865"/>
              <a:ext cx="4762" cy="1231"/>
            </a:xfrm>
            <a:custGeom>
              <a:avLst/>
              <a:gdLst>
                <a:gd name="T0" fmla="*/ 1 w 5"/>
                <a:gd name="T1" fmla="*/ 0 h 1"/>
                <a:gd name="T2" fmla="*/ 1 w 5"/>
                <a:gd name="T3" fmla="*/ 0 h 1"/>
                <a:gd name="T4" fmla="*/ 0 w 5"/>
                <a:gd name="T5" fmla="*/ 0 h 1"/>
                <a:gd name="T6" fmla="*/ 1 w 5"/>
                <a:gd name="T7" fmla="*/ 0 h 1"/>
              </a:gdLst>
              <a:ahLst/>
              <a:cxnLst>
                <a:cxn ang="0">
                  <a:pos x="T0" y="T1"/>
                </a:cxn>
                <a:cxn ang="0">
                  <a:pos x="T2" y="T3"/>
                </a:cxn>
                <a:cxn ang="0">
                  <a:pos x="T4" y="T5"/>
                </a:cxn>
                <a:cxn ang="0">
                  <a:pos x="T6" y="T7"/>
                </a:cxn>
              </a:cxnLst>
              <a:rect l="0" t="0" r="r" b="b"/>
              <a:pathLst>
                <a:path w="5" h="1">
                  <a:moveTo>
                    <a:pt x="1" y="0"/>
                  </a:moveTo>
                  <a:lnTo>
                    <a:pt x="1" y="0"/>
                  </a:lnTo>
                  <a:lnTo>
                    <a:pt x="0" y="0"/>
                  </a:lnTo>
                  <a:cubicBezTo>
                    <a:pt x="5" y="1"/>
                    <a:pt x="4" y="0"/>
                    <a:pt x="1"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2" name="Freihandform 56"/>
            <p:cNvSpPr>
              <a:spLocks/>
            </p:cNvSpPr>
            <p:nvPr/>
          </p:nvSpPr>
          <p:spPr bwMode="invGray">
            <a:xfrm>
              <a:off x="10817225" y="1531708"/>
              <a:ext cx="23812" cy="0"/>
            </a:xfrm>
            <a:custGeom>
              <a:avLst/>
              <a:gdLst>
                <a:gd name="T0" fmla="*/ 25 w 25"/>
                <a:gd name="T1" fmla="*/ 1 h 1"/>
                <a:gd name="T2" fmla="*/ 25 w 25"/>
                <a:gd name="T3" fmla="*/ 1 h 1"/>
                <a:gd name="T4" fmla="*/ 0 w 25"/>
                <a:gd name="T5" fmla="*/ 0 h 1"/>
                <a:gd name="T6" fmla="*/ 25 w 25"/>
                <a:gd name="T7" fmla="*/ 1 h 1"/>
              </a:gdLst>
              <a:ahLst/>
              <a:cxnLst>
                <a:cxn ang="0">
                  <a:pos x="T0" y="T1"/>
                </a:cxn>
                <a:cxn ang="0">
                  <a:pos x="T2" y="T3"/>
                </a:cxn>
                <a:cxn ang="0">
                  <a:pos x="T4" y="T5"/>
                </a:cxn>
                <a:cxn ang="0">
                  <a:pos x="T6" y="T7"/>
                </a:cxn>
              </a:cxnLst>
              <a:rect l="0" t="0" r="r" b="b"/>
              <a:pathLst>
                <a:path w="25" h="1">
                  <a:moveTo>
                    <a:pt x="25" y="1"/>
                  </a:moveTo>
                  <a:lnTo>
                    <a:pt x="25" y="1"/>
                  </a:lnTo>
                  <a:cubicBezTo>
                    <a:pt x="18" y="0"/>
                    <a:pt x="10" y="0"/>
                    <a:pt x="0" y="0"/>
                  </a:cubicBezTo>
                  <a:cubicBezTo>
                    <a:pt x="5" y="0"/>
                    <a:pt x="12" y="0"/>
                    <a:pt x="25"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3" name="Freihandform 57"/>
            <p:cNvSpPr>
              <a:spLocks/>
            </p:cNvSpPr>
            <p:nvPr/>
          </p:nvSpPr>
          <p:spPr bwMode="invGray">
            <a:xfrm>
              <a:off x="10836275" y="1529246"/>
              <a:ext cx="19050" cy="1231"/>
            </a:xfrm>
            <a:custGeom>
              <a:avLst/>
              <a:gdLst>
                <a:gd name="T0" fmla="*/ 0 w 20"/>
                <a:gd name="T1" fmla="*/ 1 h 1"/>
                <a:gd name="T2" fmla="*/ 0 w 20"/>
                <a:gd name="T3" fmla="*/ 1 h 1"/>
                <a:gd name="T4" fmla="*/ 18 w 20"/>
                <a:gd name="T5" fmla="*/ 1 h 1"/>
                <a:gd name="T6" fmla="*/ 0 w 20"/>
                <a:gd name="T7" fmla="*/ 1 h 1"/>
              </a:gdLst>
              <a:ahLst/>
              <a:cxnLst>
                <a:cxn ang="0">
                  <a:pos x="T0" y="T1"/>
                </a:cxn>
                <a:cxn ang="0">
                  <a:pos x="T2" y="T3"/>
                </a:cxn>
                <a:cxn ang="0">
                  <a:pos x="T4" y="T5"/>
                </a:cxn>
                <a:cxn ang="0">
                  <a:pos x="T6" y="T7"/>
                </a:cxn>
              </a:cxnLst>
              <a:rect l="0" t="0" r="r" b="b"/>
              <a:pathLst>
                <a:path w="20" h="1">
                  <a:moveTo>
                    <a:pt x="0" y="1"/>
                  </a:moveTo>
                  <a:lnTo>
                    <a:pt x="0" y="1"/>
                  </a:lnTo>
                  <a:lnTo>
                    <a:pt x="18" y="1"/>
                  </a:lnTo>
                  <a:cubicBezTo>
                    <a:pt x="20" y="1"/>
                    <a:pt x="18"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4" name="Freihandform 58"/>
            <p:cNvSpPr>
              <a:spLocks/>
            </p:cNvSpPr>
            <p:nvPr/>
          </p:nvSpPr>
          <p:spPr bwMode="invGray">
            <a:xfrm>
              <a:off x="10787063" y="1530477"/>
              <a:ext cx="30162" cy="1231"/>
            </a:xfrm>
            <a:custGeom>
              <a:avLst/>
              <a:gdLst>
                <a:gd name="T0" fmla="*/ 0 w 31"/>
                <a:gd name="T1" fmla="*/ 0 h 1"/>
                <a:gd name="T2" fmla="*/ 0 w 31"/>
                <a:gd name="T3" fmla="*/ 0 h 1"/>
                <a:gd name="T4" fmla="*/ 31 w 31"/>
                <a:gd name="T5" fmla="*/ 1 h 1"/>
                <a:gd name="T6" fmla="*/ 27 w 31"/>
                <a:gd name="T7" fmla="*/ 0 h 1"/>
                <a:gd name="T8" fmla="*/ 0 w 31"/>
                <a:gd name="T9" fmla="*/ 0 h 1"/>
              </a:gdLst>
              <a:ahLst/>
              <a:cxnLst>
                <a:cxn ang="0">
                  <a:pos x="T0" y="T1"/>
                </a:cxn>
                <a:cxn ang="0">
                  <a:pos x="T2" y="T3"/>
                </a:cxn>
                <a:cxn ang="0">
                  <a:pos x="T4" y="T5"/>
                </a:cxn>
                <a:cxn ang="0">
                  <a:pos x="T6" y="T7"/>
                </a:cxn>
                <a:cxn ang="0">
                  <a:pos x="T8" y="T9"/>
                </a:cxn>
              </a:cxnLst>
              <a:rect l="0" t="0" r="r" b="b"/>
              <a:pathLst>
                <a:path w="31" h="1">
                  <a:moveTo>
                    <a:pt x="0" y="0"/>
                  </a:moveTo>
                  <a:lnTo>
                    <a:pt x="0" y="0"/>
                  </a:lnTo>
                  <a:cubicBezTo>
                    <a:pt x="11" y="0"/>
                    <a:pt x="21" y="0"/>
                    <a:pt x="31" y="1"/>
                  </a:cubicBezTo>
                  <a:cubicBezTo>
                    <a:pt x="28" y="0"/>
                    <a:pt x="26" y="0"/>
                    <a:pt x="27" y="0"/>
                  </a:cubicBezTo>
                  <a:lnTo>
                    <a:pt x="0" y="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5" name="Freihandform 59"/>
            <p:cNvSpPr>
              <a:spLocks/>
            </p:cNvSpPr>
            <p:nvPr/>
          </p:nvSpPr>
          <p:spPr bwMode="invGray">
            <a:xfrm>
              <a:off x="4092575" y="1552634"/>
              <a:ext cx="20637" cy="2462"/>
            </a:xfrm>
            <a:custGeom>
              <a:avLst/>
              <a:gdLst>
                <a:gd name="T0" fmla="*/ 23 w 23"/>
                <a:gd name="T1" fmla="*/ 0 h 2"/>
                <a:gd name="T2" fmla="*/ 23 w 23"/>
                <a:gd name="T3" fmla="*/ 0 h 2"/>
                <a:gd name="T4" fmla="*/ 19 w 23"/>
                <a:gd name="T5" fmla="*/ 0 h 2"/>
                <a:gd name="T6" fmla="*/ 23 w 23"/>
                <a:gd name="T7" fmla="*/ 0 h 2"/>
              </a:gdLst>
              <a:ahLst/>
              <a:cxnLst>
                <a:cxn ang="0">
                  <a:pos x="T0" y="T1"/>
                </a:cxn>
                <a:cxn ang="0">
                  <a:pos x="T2" y="T3"/>
                </a:cxn>
                <a:cxn ang="0">
                  <a:pos x="T4" y="T5"/>
                </a:cxn>
                <a:cxn ang="0">
                  <a:pos x="T6" y="T7"/>
                </a:cxn>
              </a:cxnLst>
              <a:rect l="0" t="0" r="r" b="b"/>
              <a:pathLst>
                <a:path w="23" h="2">
                  <a:moveTo>
                    <a:pt x="23" y="0"/>
                  </a:moveTo>
                  <a:lnTo>
                    <a:pt x="23" y="0"/>
                  </a:lnTo>
                  <a:lnTo>
                    <a:pt x="19" y="0"/>
                  </a:lnTo>
                  <a:cubicBezTo>
                    <a:pt x="0" y="2"/>
                    <a:pt x="8" y="1"/>
                    <a:pt x="23"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6" name="Freihandform 60"/>
            <p:cNvSpPr>
              <a:spLocks/>
            </p:cNvSpPr>
            <p:nvPr/>
          </p:nvSpPr>
          <p:spPr bwMode="invGray">
            <a:xfrm>
              <a:off x="8528050" y="1567405"/>
              <a:ext cx="3175" cy="1231"/>
            </a:xfrm>
            <a:custGeom>
              <a:avLst/>
              <a:gdLst>
                <a:gd name="T0" fmla="*/ 1 w 3"/>
                <a:gd name="T1" fmla="*/ 1 h 1"/>
                <a:gd name="T2" fmla="*/ 1 w 3"/>
                <a:gd name="T3" fmla="*/ 1 h 1"/>
                <a:gd name="T4" fmla="*/ 3 w 3"/>
                <a:gd name="T5" fmla="*/ 0 h 1"/>
                <a:gd name="T6" fmla="*/ 0 w 3"/>
                <a:gd name="T7" fmla="*/ 0 h 1"/>
                <a:gd name="T8" fmla="*/ 1 w 3"/>
                <a:gd name="T9" fmla="*/ 1 h 1"/>
              </a:gdLst>
              <a:ahLst/>
              <a:cxnLst>
                <a:cxn ang="0">
                  <a:pos x="T0" y="T1"/>
                </a:cxn>
                <a:cxn ang="0">
                  <a:pos x="T2" y="T3"/>
                </a:cxn>
                <a:cxn ang="0">
                  <a:pos x="T4" y="T5"/>
                </a:cxn>
                <a:cxn ang="0">
                  <a:pos x="T6" y="T7"/>
                </a:cxn>
                <a:cxn ang="0">
                  <a:pos x="T8" y="T9"/>
                </a:cxn>
              </a:cxnLst>
              <a:rect l="0" t="0" r="r" b="b"/>
              <a:pathLst>
                <a:path w="3" h="1">
                  <a:moveTo>
                    <a:pt x="1" y="1"/>
                  </a:moveTo>
                  <a:lnTo>
                    <a:pt x="1" y="1"/>
                  </a:lnTo>
                  <a:lnTo>
                    <a:pt x="3" y="0"/>
                  </a:lnTo>
                  <a:lnTo>
                    <a:pt x="0" y="0"/>
                  </a:lnTo>
                  <a:lnTo>
                    <a:pt x="1"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7" name="Freihandform 61"/>
            <p:cNvSpPr>
              <a:spLocks/>
            </p:cNvSpPr>
            <p:nvPr/>
          </p:nvSpPr>
          <p:spPr bwMode="invGray">
            <a:xfrm>
              <a:off x="8461375" y="1556326"/>
              <a:ext cx="66675" cy="14771"/>
            </a:xfrm>
            <a:custGeom>
              <a:avLst/>
              <a:gdLst>
                <a:gd name="T0" fmla="*/ 0 w 69"/>
                <a:gd name="T1" fmla="*/ 17 h 17"/>
                <a:gd name="T2" fmla="*/ 0 w 69"/>
                <a:gd name="T3" fmla="*/ 17 h 17"/>
                <a:gd name="T4" fmla="*/ 69 w 69"/>
                <a:gd name="T5" fmla="*/ 13 h 17"/>
                <a:gd name="T6" fmla="*/ 46 w 69"/>
                <a:gd name="T7" fmla="*/ 0 h 17"/>
                <a:gd name="T8" fmla="*/ 0 w 69"/>
                <a:gd name="T9" fmla="*/ 17 h 17"/>
              </a:gdLst>
              <a:ahLst/>
              <a:cxnLst>
                <a:cxn ang="0">
                  <a:pos x="T0" y="T1"/>
                </a:cxn>
                <a:cxn ang="0">
                  <a:pos x="T2" y="T3"/>
                </a:cxn>
                <a:cxn ang="0">
                  <a:pos x="T4" y="T5"/>
                </a:cxn>
                <a:cxn ang="0">
                  <a:pos x="T6" y="T7"/>
                </a:cxn>
                <a:cxn ang="0">
                  <a:pos x="T8" y="T9"/>
                </a:cxn>
              </a:cxnLst>
              <a:rect l="0" t="0" r="r" b="b"/>
              <a:pathLst>
                <a:path w="69" h="17">
                  <a:moveTo>
                    <a:pt x="0" y="17"/>
                  </a:moveTo>
                  <a:lnTo>
                    <a:pt x="0" y="17"/>
                  </a:lnTo>
                  <a:cubicBezTo>
                    <a:pt x="30" y="11"/>
                    <a:pt x="47" y="12"/>
                    <a:pt x="69" y="13"/>
                  </a:cubicBezTo>
                  <a:lnTo>
                    <a:pt x="46" y="0"/>
                  </a:lnTo>
                  <a:lnTo>
                    <a:pt x="0" y="17"/>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8" name="Freihandform 62"/>
            <p:cNvSpPr>
              <a:spLocks noEditPoints="1"/>
            </p:cNvSpPr>
            <p:nvPr/>
          </p:nvSpPr>
          <p:spPr bwMode="invGray">
            <a:xfrm>
              <a:off x="1562100" y="1514475"/>
              <a:ext cx="9563100" cy="64008"/>
            </a:xfrm>
            <a:custGeom>
              <a:avLst/>
              <a:gdLst>
                <a:gd name="T0" fmla="*/ 9555 w 10030"/>
                <a:gd name="T1" fmla="*/ 25 h 75"/>
                <a:gd name="T2" fmla="*/ 9488 w 10030"/>
                <a:gd name="T3" fmla="*/ 23 h 75"/>
                <a:gd name="T4" fmla="*/ 5258 w 10030"/>
                <a:gd name="T5" fmla="*/ 60 h 75"/>
                <a:gd name="T6" fmla="*/ 4572 w 10030"/>
                <a:gd name="T7" fmla="*/ 65 h 75"/>
                <a:gd name="T8" fmla="*/ 4884 w 10030"/>
                <a:gd name="T9" fmla="*/ 61 h 75"/>
                <a:gd name="T10" fmla="*/ 5092 w 10030"/>
                <a:gd name="T11" fmla="*/ 56 h 75"/>
                <a:gd name="T12" fmla="*/ 5260 w 10030"/>
                <a:gd name="T13" fmla="*/ 60 h 75"/>
                <a:gd name="T14" fmla="*/ 5560 w 10030"/>
                <a:gd name="T15" fmla="*/ 62 h 75"/>
                <a:gd name="T16" fmla="*/ 6006 w 10030"/>
                <a:gd name="T17" fmla="*/ 56 h 75"/>
                <a:gd name="T18" fmla="*/ 6308 w 10030"/>
                <a:gd name="T19" fmla="*/ 32 h 75"/>
                <a:gd name="T20" fmla="*/ 6269 w 10030"/>
                <a:gd name="T21" fmla="*/ 52 h 75"/>
                <a:gd name="T22" fmla="*/ 6665 w 10030"/>
                <a:gd name="T23" fmla="*/ 41 h 75"/>
                <a:gd name="T24" fmla="*/ 6806 w 10030"/>
                <a:gd name="T25" fmla="*/ 53 h 75"/>
                <a:gd name="T26" fmla="*/ 7204 w 10030"/>
                <a:gd name="T27" fmla="*/ 50 h 75"/>
                <a:gd name="T28" fmla="*/ 7485 w 10030"/>
                <a:gd name="T29" fmla="*/ 62 h 75"/>
                <a:gd name="T30" fmla="*/ 7667 w 10030"/>
                <a:gd name="T31" fmla="*/ 61 h 75"/>
                <a:gd name="T32" fmla="*/ 7919 w 10030"/>
                <a:gd name="T33" fmla="*/ 63 h 75"/>
                <a:gd name="T34" fmla="*/ 8179 w 10030"/>
                <a:gd name="T35" fmla="*/ 51 h 75"/>
                <a:gd name="T36" fmla="*/ 8401 w 10030"/>
                <a:gd name="T37" fmla="*/ 31 h 75"/>
                <a:gd name="T38" fmla="*/ 8692 w 10030"/>
                <a:gd name="T39" fmla="*/ 58 h 75"/>
                <a:gd name="T40" fmla="*/ 9084 w 10030"/>
                <a:gd name="T41" fmla="*/ 61 h 75"/>
                <a:gd name="T42" fmla="*/ 9498 w 10030"/>
                <a:gd name="T43" fmla="*/ 44 h 75"/>
                <a:gd name="T44" fmla="*/ 9670 w 10030"/>
                <a:gd name="T45" fmla="*/ 45 h 75"/>
                <a:gd name="T46" fmla="*/ 9877 w 10030"/>
                <a:gd name="T47" fmla="*/ 32 h 75"/>
                <a:gd name="T48" fmla="*/ 9735 w 10030"/>
                <a:gd name="T49" fmla="*/ 21 h 75"/>
                <a:gd name="T50" fmla="*/ 9636 w 10030"/>
                <a:gd name="T51" fmla="*/ 27 h 75"/>
                <a:gd name="T52" fmla="*/ 9290 w 10030"/>
                <a:gd name="T53" fmla="*/ 22 h 75"/>
                <a:gd name="T54" fmla="*/ 8498 w 10030"/>
                <a:gd name="T55" fmla="*/ 12 h 75"/>
                <a:gd name="T56" fmla="*/ 7899 w 10030"/>
                <a:gd name="T57" fmla="*/ 21 h 75"/>
                <a:gd name="T58" fmla="*/ 7774 w 10030"/>
                <a:gd name="T59" fmla="*/ 22 h 75"/>
                <a:gd name="T60" fmla="*/ 7493 w 10030"/>
                <a:gd name="T61" fmla="*/ 32 h 75"/>
                <a:gd name="T62" fmla="*/ 7190 w 10030"/>
                <a:gd name="T63" fmla="*/ 31 h 75"/>
                <a:gd name="T64" fmla="*/ 6418 w 10030"/>
                <a:gd name="T65" fmla="*/ 20 h 75"/>
                <a:gd name="T66" fmla="*/ 6248 w 10030"/>
                <a:gd name="T67" fmla="*/ 24 h 75"/>
                <a:gd name="T68" fmla="*/ 5823 w 10030"/>
                <a:gd name="T69" fmla="*/ 28 h 75"/>
                <a:gd name="T70" fmla="*/ 5422 w 10030"/>
                <a:gd name="T71" fmla="*/ 11 h 75"/>
                <a:gd name="T72" fmla="*/ 4925 w 10030"/>
                <a:gd name="T73" fmla="*/ 16 h 75"/>
                <a:gd name="T74" fmla="*/ 4310 w 10030"/>
                <a:gd name="T75" fmla="*/ 18 h 75"/>
                <a:gd name="T76" fmla="*/ 3439 w 10030"/>
                <a:gd name="T77" fmla="*/ 21 h 75"/>
                <a:gd name="T78" fmla="*/ 2740 w 10030"/>
                <a:gd name="T79" fmla="*/ 18 h 75"/>
                <a:gd name="T80" fmla="*/ 2597 w 10030"/>
                <a:gd name="T81" fmla="*/ 9 h 75"/>
                <a:gd name="T82" fmla="*/ 2367 w 10030"/>
                <a:gd name="T83" fmla="*/ 21 h 75"/>
                <a:gd name="T84" fmla="*/ 1566 w 10030"/>
                <a:gd name="T85" fmla="*/ 11 h 75"/>
                <a:gd name="T86" fmla="*/ 262 w 10030"/>
                <a:gd name="T87" fmla="*/ 7 h 75"/>
                <a:gd name="T88" fmla="*/ 104 w 10030"/>
                <a:gd name="T89" fmla="*/ 42 h 75"/>
                <a:gd name="T90" fmla="*/ 742 w 10030"/>
                <a:gd name="T91" fmla="*/ 47 h 75"/>
                <a:gd name="T92" fmla="*/ 1060 w 10030"/>
                <a:gd name="T93" fmla="*/ 47 h 75"/>
                <a:gd name="T94" fmla="*/ 1593 w 10030"/>
                <a:gd name="T95" fmla="*/ 46 h 75"/>
                <a:gd name="T96" fmla="*/ 2022 w 10030"/>
                <a:gd name="T97" fmla="*/ 45 h 75"/>
                <a:gd name="T98" fmla="*/ 2481 w 10030"/>
                <a:gd name="T99" fmla="*/ 51 h 75"/>
                <a:gd name="T100" fmla="*/ 2677 w 10030"/>
                <a:gd name="T101" fmla="*/ 45 h 75"/>
                <a:gd name="T102" fmla="*/ 2863 w 10030"/>
                <a:gd name="T103" fmla="*/ 52 h 75"/>
                <a:gd name="T104" fmla="*/ 3163 w 10030"/>
                <a:gd name="T105" fmla="*/ 62 h 75"/>
                <a:gd name="T106" fmla="*/ 3411 w 10030"/>
                <a:gd name="T107" fmla="*/ 54 h 75"/>
                <a:gd name="T108" fmla="*/ 3550 w 10030"/>
                <a:gd name="T109" fmla="*/ 60 h 75"/>
                <a:gd name="T110" fmla="*/ 3740 w 10030"/>
                <a:gd name="T111" fmla="*/ 65 h 75"/>
                <a:gd name="T112" fmla="*/ 4329 w 10030"/>
                <a:gd name="T113" fmla="*/ 68 h 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30" h="75">
                  <a:moveTo>
                    <a:pt x="2469" y="12"/>
                  </a:moveTo>
                  <a:lnTo>
                    <a:pt x="2469" y="12"/>
                  </a:lnTo>
                  <a:lnTo>
                    <a:pt x="2482" y="13"/>
                  </a:lnTo>
                  <a:cubicBezTo>
                    <a:pt x="2453" y="15"/>
                    <a:pt x="2461" y="13"/>
                    <a:pt x="2469" y="12"/>
                  </a:cubicBezTo>
                  <a:close/>
                  <a:moveTo>
                    <a:pt x="9555" y="25"/>
                  </a:moveTo>
                  <a:lnTo>
                    <a:pt x="9555" y="25"/>
                  </a:lnTo>
                  <a:cubicBezTo>
                    <a:pt x="9562" y="24"/>
                    <a:pt x="9561" y="23"/>
                    <a:pt x="9559" y="23"/>
                  </a:cubicBezTo>
                  <a:cubicBezTo>
                    <a:pt x="9554" y="24"/>
                    <a:pt x="9539" y="24"/>
                    <a:pt x="9522" y="24"/>
                  </a:cubicBezTo>
                  <a:cubicBezTo>
                    <a:pt x="9527" y="25"/>
                    <a:pt x="9536" y="26"/>
                    <a:pt x="9555" y="25"/>
                  </a:cubicBezTo>
                  <a:close/>
                  <a:moveTo>
                    <a:pt x="9489" y="23"/>
                  </a:moveTo>
                  <a:lnTo>
                    <a:pt x="9489" y="23"/>
                  </a:lnTo>
                  <a:lnTo>
                    <a:pt x="9488" y="23"/>
                  </a:lnTo>
                  <a:cubicBezTo>
                    <a:pt x="9456" y="21"/>
                    <a:pt x="9467" y="22"/>
                    <a:pt x="9489" y="23"/>
                  </a:cubicBezTo>
                  <a:close/>
                  <a:moveTo>
                    <a:pt x="6376" y="50"/>
                  </a:moveTo>
                  <a:lnTo>
                    <a:pt x="6376" y="50"/>
                  </a:lnTo>
                  <a:cubicBezTo>
                    <a:pt x="6365" y="52"/>
                    <a:pt x="6349" y="51"/>
                    <a:pt x="6330" y="49"/>
                  </a:cubicBezTo>
                  <a:cubicBezTo>
                    <a:pt x="6344" y="49"/>
                    <a:pt x="6359" y="49"/>
                    <a:pt x="6376" y="50"/>
                  </a:cubicBezTo>
                  <a:close/>
                  <a:moveTo>
                    <a:pt x="5258" y="60"/>
                  </a:moveTo>
                  <a:lnTo>
                    <a:pt x="5258" y="60"/>
                  </a:lnTo>
                  <a:cubicBezTo>
                    <a:pt x="5244" y="61"/>
                    <a:pt x="5216" y="64"/>
                    <a:pt x="5205" y="61"/>
                  </a:cubicBezTo>
                  <a:cubicBezTo>
                    <a:pt x="5222" y="55"/>
                    <a:pt x="5234" y="58"/>
                    <a:pt x="5258" y="60"/>
                  </a:cubicBezTo>
                  <a:close/>
                  <a:moveTo>
                    <a:pt x="4523" y="61"/>
                  </a:moveTo>
                  <a:lnTo>
                    <a:pt x="4523" y="61"/>
                  </a:lnTo>
                  <a:lnTo>
                    <a:pt x="4572" y="65"/>
                  </a:lnTo>
                  <a:cubicBezTo>
                    <a:pt x="4513" y="71"/>
                    <a:pt x="4470" y="69"/>
                    <a:pt x="4516" y="75"/>
                  </a:cubicBezTo>
                  <a:cubicBezTo>
                    <a:pt x="4523" y="61"/>
                    <a:pt x="4707" y="74"/>
                    <a:pt x="4714" y="60"/>
                  </a:cubicBezTo>
                  <a:lnTo>
                    <a:pt x="4747" y="63"/>
                  </a:lnTo>
                  <a:cubicBezTo>
                    <a:pt x="4737" y="63"/>
                    <a:pt x="4736" y="64"/>
                    <a:pt x="4727" y="64"/>
                  </a:cubicBezTo>
                  <a:cubicBezTo>
                    <a:pt x="4790" y="70"/>
                    <a:pt x="4774" y="54"/>
                    <a:pt x="4855" y="56"/>
                  </a:cubicBezTo>
                  <a:cubicBezTo>
                    <a:pt x="4883" y="57"/>
                    <a:pt x="4903" y="59"/>
                    <a:pt x="4884" y="61"/>
                  </a:cubicBezTo>
                  <a:lnTo>
                    <a:pt x="4947" y="57"/>
                  </a:lnTo>
                  <a:cubicBezTo>
                    <a:pt x="4965" y="58"/>
                    <a:pt x="4961" y="60"/>
                    <a:pt x="4942" y="60"/>
                  </a:cubicBezTo>
                  <a:lnTo>
                    <a:pt x="5039" y="59"/>
                  </a:lnTo>
                  <a:lnTo>
                    <a:pt x="5038" y="59"/>
                  </a:lnTo>
                  <a:cubicBezTo>
                    <a:pt x="5052" y="57"/>
                    <a:pt x="5083" y="54"/>
                    <a:pt x="5098" y="52"/>
                  </a:cubicBezTo>
                  <a:cubicBezTo>
                    <a:pt x="5122" y="54"/>
                    <a:pt x="5086" y="54"/>
                    <a:pt x="5092" y="56"/>
                  </a:cubicBezTo>
                  <a:lnTo>
                    <a:pt x="5145" y="52"/>
                  </a:lnTo>
                  <a:cubicBezTo>
                    <a:pt x="5167" y="56"/>
                    <a:pt x="5123" y="59"/>
                    <a:pt x="5086" y="59"/>
                  </a:cubicBezTo>
                  <a:cubicBezTo>
                    <a:pt x="5136" y="73"/>
                    <a:pt x="5130" y="55"/>
                    <a:pt x="5238" y="64"/>
                  </a:cubicBezTo>
                  <a:lnTo>
                    <a:pt x="5187" y="65"/>
                  </a:lnTo>
                  <a:cubicBezTo>
                    <a:pt x="5220" y="73"/>
                    <a:pt x="5259" y="70"/>
                    <a:pt x="5316" y="75"/>
                  </a:cubicBezTo>
                  <a:cubicBezTo>
                    <a:pt x="5302" y="73"/>
                    <a:pt x="5202" y="63"/>
                    <a:pt x="5260" y="60"/>
                  </a:cubicBezTo>
                  <a:cubicBezTo>
                    <a:pt x="5276" y="61"/>
                    <a:pt x="5298" y="61"/>
                    <a:pt x="5329" y="59"/>
                  </a:cubicBezTo>
                  <a:cubicBezTo>
                    <a:pt x="5329" y="63"/>
                    <a:pt x="5359" y="62"/>
                    <a:pt x="5398" y="62"/>
                  </a:cubicBezTo>
                  <a:lnTo>
                    <a:pt x="5395" y="69"/>
                  </a:lnTo>
                  <a:cubicBezTo>
                    <a:pt x="5436" y="67"/>
                    <a:pt x="5433" y="64"/>
                    <a:pt x="5457" y="61"/>
                  </a:cubicBezTo>
                  <a:cubicBezTo>
                    <a:pt x="5503" y="61"/>
                    <a:pt x="5513" y="66"/>
                    <a:pt x="5523" y="71"/>
                  </a:cubicBezTo>
                  <a:cubicBezTo>
                    <a:pt x="5597" y="72"/>
                    <a:pt x="5473" y="63"/>
                    <a:pt x="5560" y="62"/>
                  </a:cubicBezTo>
                  <a:cubicBezTo>
                    <a:pt x="5621" y="64"/>
                    <a:pt x="5664" y="62"/>
                    <a:pt x="5737" y="58"/>
                  </a:cubicBezTo>
                  <a:cubicBezTo>
                    <a:pt x="5780" y="60"/>
                    <a:pt x="5730" y="62"/>
                    <a:pt x="5745" y="64"/>
                  </a:cubicBezTo>
                  <a:lnTo>
                    <a:pt x="5783" y="59"/>
                  </a:lnTo>
                  <a:cubicBezTo>
                    <a:pt x="5792" y="59"/>
                    <a:pt x="5789" y="60"/>
                    <a:pt x="5788" y="61"/>
                  </a:cubicBezTo>
                  <a:cubicBezTo>
                    <a:pt x="5820" y="59"/>
                    <a:pt x="5790" y="55"/>
                    <a:pt x="5841" y="53"/>
                  </a:cubicBezTo>
                  <a:cubicBezTo>
                    <a:pt x="5854" y="46"/>
                    <a:pt x="5944" y="64"/>
                    <a:pt x="6006" y="56"/>
                  </a:cubicBezTo>
                  <a:cubicBezTo>
                    <a:pt x="6021" y="58"/>
                    <a:pt x="5999" y="60"/>
                    <a:pt x="6003" y="62"/>
                  </a:cubicBezTo>
                  <a:cubicBezTo>
                    <a:pt x="6089" y="57"/>
                    <a:pt x="6077" y="59"/>
                    <a:pt x="6147" y="52"/>
                  </a:cubicBezTo>
                  <a:lnTo>
                    <a:pt x="6206" y="56"/>
                  </a:lnTo>
                  <a:cubicBezTo>
                    <a:pt x="6163" y="51"/>
                    <a:pt x="6219" y="45"/>
                    <a:pt x="6268" y="41"/>
                  </a:cubicBezTo>
                  <a:cubicBezTo>
                    <a:pt x="6252" y="38"/>
                    <a:pt x="6239" y="36"/>
                    <a:pt x="6230" y="35"/>
                  </a:cubicBezTo>
                  <a:lnTo>
                    <a:pt x="6308" y="32"/>
                  </a:lnTo>
                  <a:cubicBezTo>
                    <a:pt x="6318" y="33"/>
                    <a:pt x="6310" y="35"/>
                    <a:pt x="6297" y="38"/>
                  </a:cubicBezTo>
                  <a:lnTo>
                    <a:pt x="6311" y="36"/>
                  </a:lnTo>
                  <a:cubicBezTo>
                    <a:pt x="6339" y="39"/>
                    <a:pt x="6325" y="43"/>
                    <a:pt x="6305" y="46"/>
                  </a:cubicBezTo>
                  <a:lnTo>
                    <a:pt x="6277" y="42"/>
                  </a:lnTo>
                  <a:cubicBezTo>
                    <a:pt x="6257" y="46"/>
                    <a:pt x="6239" y="50"/>
                    <a:pt x="6243" y="54"/>
                  </a:cubicBezTo>
                  <a:cubicBezTo>
                    <a:pt x="6248" y="53"/>
                    <a:pt x="6258" y="53"/>
                    <a:pt x="6269" y="52"/>
                  </a:cubicBezTo>
                  <a:cubicBezTo>
                    <a:pt x="6264" y="53"/>
                    <a:pt x="6261" y="54"/>
                    <a:pt x="6263" y="55"/>
                  </a:cubicBezTo>
                  <a:cubicBezTo>
                    <a:pt x="6266" y="56"/>
                    <a:pt x="6274" y="54"/>
                    <a:pt x="6287" y="53"/>
                  </a:cubicBezTo>
                  <a:lnTo>
                    <a:pt x="6304" y="60"/>
                  </a:lnTo>
                  <a:lnTo>
                    <a:pt x="6309" y="57"/>
                  </a:lnTo>
                  <a:lnTo>
                    <a:pt x="6411" y="62"/>
                  </a:lnTo>
                  <a:cubicBezTo>
                    <a:pt x="6485" y="55"/>
                    <a:pt x="6548" y="44"/>
                    <a:pt x="6665" y="41"/>
                  </a:cubicBezTo>
                  <a:cubicBezTo>
                    <a:pt x="6636" y="47"/>
                    <a:pt x="6659" y="50"/>
                    <a:pt x="6657" y="56"/>
                  </a:cubicBezTo>
                  <a:cubicBezTo>
                    <a:pt x="6625" y="50"/>
                    <a:pt x="6567" y="59"/>
                    <a:pt x="6507" y="58"/>
                  </a:cubicBezTo>
                  <a:cubicBezTo>
                    <a:pt x="6538" y="58"/>
                    <a:pt x="6531" y="61"/>
                    <a:pt x="6523" y="62"/>
                  </a:cubicBezTo>
                  <a:lnTo>
                    <a:pt x="6631" y="57"/>
                  </a:lnTo>
                  <a:cubicBezTo>
                    <a:pt x="6628" y="62"/>
                    <a:pt x="6654" y="60"/>
                    <a:pt x="6682" y="63"/>
                  </a:cubicBezTo>
                  <a:cubicBezTo>
                    <a:pt x="6660" y="52"/>
                    <a:pt x="6762" y="56"/>
                    <a:pt x="6806" y="53"/>
                  </a:cubicBezTo>
                  <a:cubicBezTo>
                    <a:pt x="6808" y="56"/>
                    <a:pt x="6798" y="60"/>
                    <a:pt x="6744" y="59"/>
                  </a:cubicBezTo>
                  <a:cubicBezTo>
                    <a:pt x="6803" y="67"/>
                    <a:pt x="6821" y="47"/>
                    <a:pt x="6879" y="54"/>
                  </a:cubicBezTo>
                  <a:cubicBezTo>
                    <a:pt x="6865" y="54"/>
                    <a:pt x="6858" y="53"/>
                    <a:pt x="6853" y="55"/>
                  </a:cubicBezTo>
                  <a:cubicBezTo>
                    <a:pt x="6884" y="52"/>
                    <a:pt x="6958" y="55"/>
                    <a:pt x="6941" y="58"/>
                  </a:cubicBezTo>
                  <a:lnTo>
                    <a:pt x="6928" y="58"/>
                  </a:lnTo>
                  <a:cubicBezTo>
                    <a:pt x="7014" y="59"/>
                    <a:pt x="7191" y="58"/>
                    <a:pt x="7204" y="50"/>
                  </a:cubicBezTo>
                  <a:cubicBezTo>
                    <a:pt x="7205" y="51"/>
                    <a:pt x="7193" y="60"/>
                    <a:pt x="7188" y="62"/>
                  </a:cubicBezTo>
                  <a:lnTo>
                    <a:pt x="7342" y="33"/>
                  </a:lnTo>
                  <a:cubicBezTo>
                    <a:pt x="7329" y="41"/>
                    <a:pt x="7381" y="58"/>
                    <a:pt x="7309" y="62"/>
                  </a:cubicBezTo>
                  <a:cubicBezTo>
                    <a:pt x="7330" y="63"/>
                    <a:pt x="7355" y="65"/>
                    <a:pt x="7399" y="62"/>
                  </a:cubicBezTo>
                  <a:cubicBezTo>
                    <a:pt x="7385" y="61"/>
                    <a:pt x="7364" y="51"/>
                    <a:pt x="7383" y="51"/>
                  </a:cubicBezTo>
                  <a:cubicBezTo>
                    <a:pt x="7436" y="59"/>
                    <a:pt x="7420" y="55"/>
                    <a:pt x="7485" y="62"/>
                  </a:cubicBezTo>
                  <a:cubicBezTo>
                    <a:pt x="7463" y="61"/>
                    <a:pt x="7487" y="49"/>
                    <a:pt x="7520" y="50"/>
                  </a:cubicBezTo>
                  <a:cubicBezTo>
                    <a:pt x="7515" y="51"/>
                    <a:pt x="7523" y="61"/>
                    <a:pt x="7511" y="62"/>
                  </a:cubicBezTo>
                  <a:lnTo>
                    <a:pt x="7594" y="51"/>
                  </a:lnTo>
                  <a:cubicBezTo>
                    <a:pt x="7573" y="53"/>
                    <a:pt x="7590" y="61"/>
                    <a:pt x="7609" y="64"/>
                  </a:cubicBezTo>
                  <a:cubicBezTo>
                    <a:pt x="7600" y="62"/>
                    <a:pt x="7680" y="64"/>
                    <a:pt x="7702" y="63"/>
                  </a:cubicBezTo>
                  <a:lnTo>
                    <a:pt x="7667" y="61"/>
                  </a:lnTo>
                  <a:cubicBezTo>
                    <a:pt x="7761" y="63"/>
                    <a:pt x="7760" y="45"/>
                    <a:pt x="7853" y="46"/>
                  </a:cubicBezTo>
                  <a:cubicBezTo>
                    <a:pt x="7842" y="48"/>
                    <a:pt x="7825" y="60"/>
                    <a:pt x="7872" y="62"/>
                  </a:cubicBezTo>
                  <a:cubicBezTo>
                    <a:pt x="7894" y="56"/>
                    <a:pt x="7968" y="34"/>
                    <a:pt x="8050" y="29"/>
                  </a:cubicBezTo>
                  <a:lnTo>
                    <a:pt x="8066" y="33"/>
                  </a:lnTo>
                  <a:lnTo>
                    <a:pt x="8129" y="29"/>
                  </a:lnTo>
                  <a:cubicBezTo>
                    <a:pt x="8090" y="38"/>
                    <a:pt x="7980" y="56"/>
                    <a:pt x="7919" y="63"/>
                  </a:cubicBezTo>
                  <a:cubicBezTo>
                    <a:pt x="7954" y="66"/>
                    <a:pt x="7929" y="67"/>
                    <a:pt x="7982" y="67"/>
                  </a:cubicBezTo>
                  <a:cubicBezTo>
                    <a:pt x="8000" y="70"/>
                    <a:pt x="7953" y="72"/>
                    <a:pt x="7938" y="72"/>
                  </a:cubicBezTo>
                  <a:lnTo>
                    <a:pt x="8060" y="74"/>
                  </a:lnTo>
                  <a:cubicBezTo>
                    <a:pt x="8054" y="67"/>
                    <a:pt x="8153" y="67"/>
                    <a:pt x="8149" y="62"/>
                  </a:cubicBezTo>
                  <a:lnTo>
                    <a:pt x="8016" y="68"/>
                  </a:lnTo>
                  <a:cubicBezTo>
                    <a:pt x="8011" y="62"/>
                    <a:pt x="8093" y="49"/>
                    <a:pt x="8179" y="51"/>
                  </a:cubicBezTo>
                  <a:cubicBezTo>
                    <a:pt x="8201" y="53"/>
                    <a:pt x="8163" y="63"/>
                    <a:pt x="8165" y="65"/>
                  </a:cubicBezTo>
                  <a:cubicBezTo>
                    <a:pt x="8176" y="63"/>
                    <a:pt x="8247" y="61"/>
                    <a:pt x="8255" y="62"/>
                  </a:cubicBezTo>
                  <a:lnTo>
                    <a:pt x="8218" y="66"/>
                  </a:lnTo>
                  <a:cubicBezTo>
                    <a:pt x="8266" y="69"/>
                    <a:pt x="8297" y="57"/>
                    <a:pt x="8355" y="64"/>
                  </a:cubicBezTo>
                  <a:cubicBezTo>
                    <a:pt x="8375" y="64"/>
                    <a:pt x="8414" y="73"/>
                    <a:pt x="8418" y="69"/>
                  </a:cubicBezTo>
                  <a:cubicBezTo>
                    <a:pt x="8385" y="61"/>
                    <a:pt x="8379" y="37"/>
                    <a:pt x="8401" y="31"/>
                  </a:cubicBezTo>
                  <a:cubicBezTo>
                    <a:pt x="8408" y="31"/>
                    <a:pt x="8505" y="38"/>
                    <a:pt x="8528" y="42"/>
                  </a:cubicBezTo>
                  <a:cubicBezTo>
                    <a:pt x="8561" y="48"/>
                    <a:pt x="8479" y="57"/>
                    <a:pt x="8507" y="62"/>
                  </a:cubicBezTo>
                  <a:cubicBezTo>
                    <a:pt x="8508" y="60"/>
                    <a:pt x="8526" y="58"/>
                    <a:pt x="8534" y="57"/>
                  </a:cubicBezTo>
                  <a:cubicBezTo>
                    <a:pt x="8555" y="59"/>
                    <a:pt x="8525" y="63"/>
                    <a:pt x="8571" y="62"/>
                  </a:cubicBezTo>
                  <a:cubicBezTo>
                    <a:pt x="8578" y="55"/>
                    <a:pt x="8664" y="63"/>
                    <a:pt x="8592" y="56"/>
                  </a:cubicBezTo>
                  <a:cubicBezTo>
                    <a:pt x="8637" y="55"/>
                    <a:pt x="8640" y="58"/>
                    <a:pt x="8692" y="58"/>
                  </a:cubicBezTo>
                  <a:cubicBezTo>
                    <a:pt x="8675" y="53"/>
                    <a:pt x="8739" y="43"/>
                    <a:pt x="8784" y="41"/>
                  </a:cubicBezTo>
                  <a:cubicBezTo>
                    <a:pt x="8781" y="42"/>
                    <a:pt x="8791" y="45"/>
                    <a:pt x="8796" y="46"/>
                  </a:cubicBezTo>
                  <a:cubicBezTo>
                    <a:pt x="8888" y="47"/>
                    <a:pt x="8937" y="50"/>
                    <a:pt x="9022" y="50"/>
                  </a:cubicBezTo>
                  <a:cubicBezTo>
                    <a:pt x="9030" y="52"/>
                    <a:pt x="9071" y="54"/>
                    <a:pt x="9054" y="57"/>
                  </a:cubicBezTo>
                  <a:cubicBezTo>
                    <a:pt x="9066" y="56"/>
                    <a:pt x="9077" y="53"/>
                    <a:pt x="9103" y="53"/>
                  </a:cubicBezTo>
                  <a:cubicBezTo>
                    <a:pt x="9154" y="59"/>
                    <a:pt x="9045" y="54"/>
                    <a:pt x="9084" y="61"/>
                  </a:cubicBezTo>
                  <a:cubicBezTo>
                    <a:pt x="9087" y="57"/>
                    <a:pt x="9152" y="56"/>
                    <a:pt x="9189" y="53"/>
                  </a:cubicBezTo>
                  <a:cubicBezTo>
                    <a:pt x="9178" y="47"/>
                    <a:pt x="9103" y="52"/>
                    <a:pt x="9065" y="54"/>
                  </a:cubicBezTo>
                  <a:cubicBezTo>
                    <a:pt x="9065" y="46"/>
                    <a:pt x="9130" y="37"/>
                    <a:pt x="9219" y="33"/>
                  </a:cubicBezTo>
                  <a:cubicBezTo>
                    <a:pt x="9290" y="31"/>
                    <a:pt x="9250" y="39"/>
                    <a:pt x="9262" y="38"/>
                  </a:cubicBezTo>
                  <a:cubicBezTo>
                    <a:pt x="9395" y="39"/>
                    <a:pt x="9376" y="23"/>
                    <a:pt x="9486" y="29"/>
                  </a:cubicBezTo>
                  <a:cubicBezTo>
                    <a:pt x="9530" y="35"/>
                    <a:pt x="9488" y="40"/>
                    <a:pt x="9498" y="44"/>
                  </a:cubicBezTo>
                  <a:cubicBezTo>
                    <a:pt x="9440" y="46"/>
                    <a:pt x="9409" y="40"/>
                    <a:pt x="9370" y="40"/>
                  </a:cubicBezTo>
                  <a:lnTo>
                    <a:pt x="9418" y="43"/>
                  </a:lnTo>
                  <a:cubicBezTo>
                    <a:pt x="9400" y="45"/>
                    <a:pt x="9361" y="46"/>
                    <a:pt x="9340" y="45"/>
                  </a:cubicBezTo>
                  <a:cubicBezTo>
                    <a:pt x="9377" y="50"/>
                    <a:pt x="9565" y="46"/>
                    <a:pt x="9668" y="51"/>
                  </a:cubicBezTo>
                  <a:cubicBezTo>
                    <a:pt x="9686" y="49"/>
                    <a:pt x="9718" y="47"/>
                    <a:pt x="9703" y="45"/>
                  </a:cubicBezTo>
                  <a:lnTo>
                    <a:pt x="9670" y="45"/>
                  </a:lnTo>
                  <a:cubicBezTo>
                    <a:pt x="9640" y="41"/>
                    <a:pt x="9732" y="39"/>
                    <a:pt x="9690" y="37"/>
                  </a:cubicBezTo>
                  <a:cubicBezTo>
                    <a:pt x="9734" y="34"/>
                    <a:pt x="9783" y="29"/>
                    <a:pt x="9844" y="32"/>
                  </a:cubicBezTo>
                  <a:lnTo>
                    <a:pt x="9856" y="38"/>
                  </a:lnTo>
                  <a:cubicBezTo>
                    <a:pt x="9854" y="36"/>
                    <a:pt x="9816" y="35"/>
                    <a:pt x="9798" y="36"/>
                  </a:cubicBezTo>
                  <a:cubicBezTo>
                    <a:pt x="9824" y="34"/>
                    <a:pt x="9892" y="45"/>
                    <a:pt x="9920" y="37"/>
                  </a:cubicBezTo>
                  <a:lnTo>
                    <a:pt x="9877" y="32"/>
                  </a:lnTo>
                  <a:cubicBezTo>
                    <a:pt x="9921" y="29"/>
                    <a:pt x="9975" y="23"/>
                    <a:pt x="10030" y="25"/>
                  </a:cubicBezTo>
                  <a:cubicBezTo>
                    <a:pt x="10005" y="19"/>
                    <a:pt x="10017" y="26"/>
                    <a:pt x="9979" y="18"/>
                  </a:cubicBezTo>
                  <a:cubicBezTo>
                    <a:pt x="10012" y="27"/>
                    <a:pt x="9839" y="18"/>
                    <a:pt x="9893" y="27"/>
                  </a:cubicBezTo>
                  <a:cubicBezTo>
                    <a:pt x="9854" y="19"/>
                    <a:pt x="9825" y="24"/>
                    <a:pt x="9773" y="16"/>
                  </a:cubicBezTo>
                  <a:cubicBezTo>
                    <a:pt x="9774" y="18"/>
                    <a:pt x="9791" y="20"/>
                    <a:pt x="9746" y="19"/>
                  </a:cubicBezTo>
                  <a:cubicBezTo>
                    <a:pt x="9743" y="20"/>
                    <a:pt x="9739" y="21"/>
                    <a:pt x="9735" y="21"/>
                  </a:cubicBezTo>
                  <a:lnTo>
                    <a:pt x="9732" y="21"/>
                  </a:lnTo>
                  <a:lnTo>
                    <a:pt x="9735" y="21"/>
                  </a:lnTo>
                  <a:cubicBezTo>
                    <a:pt x="9733" y="21"/>
                    <a:pt x="9733" y="22"/>
                    <a:pt x="9736" y="21"/>
                  </a:cubicBezTo>
                  <a:cubicBezTo>
                    <a:pt x="9747" y="22"/>
                    <a:pt x="9756" y="23"/>
                    <a:pt x="9759" y="24"/>
                  </a:cubicBezTo>
                  <a:cubicBezTo>
                    <a:pt x="9736" y="29"/>
                    <a:pt x="9664" y="29"/>
                    <a:pt x="9639" y="31"/>
                  </a:cubicBezTo>
                  <a:cubicBezTo>
                    <a:pt x="9612" y="30"/>
                    <a:pt x="9651" y="29"/>
                    <a:pt x="9636" y="27"/>
                  </a:cubicBezTo>
                  <a:lnTo>
                    <a:pt x="9599" y="30"/>
                  </a:lnTo>
                  <a:cubicBezTo>
                    <a:pt x="9596" y="26"/>
                    <a:pt x="9527" y="23"/>
                    <a:pt x="9591" y="20"/>
                  </a:cubicBezTo>
                  <a:lnTo>
                    <a:pt x="9534" y="20"/>
                  </a:lnTo>
                  <a:cubicBezTo>
                    <a:pt x="9500" y="17"/>
                    <a:pt x="9453" y="16"/>
                    <a:pt x="9425" y="18"/>
                  </a:cubicBezTo>
                  <a:cubicBezTo>
                    <a:pt x="9398" y="17"/>
                    <a:pt x="9356" y="23"/>
                    <a:pt x="9380" y="19"/>
                  </a:cubicBezTo>
                  <a:lnTo>
                    <a:pt x="9290" y="22"/>
                  </a:lnTo>
                  <a:lnTo>
                    <a:pt x="9289" y="21"/>
                  </a:lnTo>
                  <a:cubicBezTo>
                    <a:pt x="9200" y="20"/>
                    <a:pt x="9106" y="28"/>
                    <a:pt x="9004" y="20"/>
                  </a:cubicBezTo>
                  <a:cubicBezTo>
                    <a:pt x="8974" y="21"/>
                    <a:pt x="8944" y="22"/>
                    <a:pt x="8893" y="21"/>
                  </a:cubicBezTo>
                  <a:lnTo>
                    <a:pt x="8884" y="17"/>
                  </a:lnTo>
                  <a:cubicBezTo>
                    <a:pt x="8845" y="18"/>
                    <a:pt x="8768" y="13"/>
                    <a:pt x="8752" y="17"/>
                  </a:cubicBezTo>
                  <a:cubicBezTo>
                    <a:pt x="8710" y="7"/>
                    <a:pt x="8565" y="14"/>
                    <a:pt x="8498" y="12"/>
                  </a:cubicBezTo>
                  <a:lnTo>
                    <a:pt x="8495" y="17"/>
                  </a:lnTo>
                  <a:cubicBezTo>
                    <a:pt x="8449" y="17"/>
                    <a:pt x="8404" y="18"/>
                    <a:pt x="8346" y="20"/>
                  </a:cubicBezTo>
                  <a:lnTo>
                    <a:pt x="8350" y="25"/>
                  </a:lnTo>
                  <a:cubicBezTo>
                    <a:pt x="8300" y="28"/>
                    <a:pt x="8222" y="21"/>
                    <a:pt x="8143" y="22"/>
                  </a:cubicBezTo>
                  <a:cubicBezTo>
                    <a:pt x="8149" y="20"/>
                    <a:pt x="8169" y="20"/>
                    <a:pt x="8183" y="21"/>
                  </a:cubicBezTo>
                  <a:cubicBezTo>
                    <a:pt x="8089" y="11"/>
                    <a:pt x="7984" y="28"/>
                    <a:pt x="7899" y="21"/>
                  </a:cubicBezTo>
                  <a:cubicBezTo>
                    <a:pt x="7878" y="22"/>
                    <a:pt x="7862" y="22"/>
                    <a:pt x="7848" y="21"/>
                  </a:cubicBezTo>
                  <a:cubicBezTo>
                    <a:pt x="7850" y="21"/>
                    <a:pt x="7851" y="21"/>
                    <a:pt x="7853" y="20"/>
                  </a:cubicBezTo>
                  <a:lnTo>
                    <a:pt x="7844" y="20"/>
                  </a:lnTo>
                  <a:lnTo>
                    <a:pt x="7815" y="18"/>
                  </a:lnTo>
                  <a:cubicBezTo>
                    <a:pt x="7823" y="19"/>
                    <a:pt x="7832" y="20"/>
                    <a:pt x="7839" y="20"/>
                  </a:cubicBezTo>
                  <a:cubicBezTo>
                    <a:pt x="7823" y="20"/>
                    <a:pt x="7798" y="21"/>
                    <a:pt x="7774" y="22"/>
                  </a:cubicBezTo>
                  <a:lnTo>
                    <a:pt x="7763" y="17"/>
                  </a:lnTo>
                  <a:lnTo>
                    <a:pt x="7758" y="17"/>
                  </a:lnTo>
                  <a:cubicBezTo>
                    <a:pt x="7734" y="15"/>
                    <a:pt x="7739" y="19"/>
                    <a:pt x="7751" y="23"/>
                  </a:cubicBezTo>
                  <a:cubicBezTo>
                    <a:pt x="7739" y="24"/>
                    <a:pt x="7728" y="25"/>
                    <a:pt x="7719" y="26"/>
                  </a:cubicBezTo>
                  <a:cubicBezTo>
                    <a:pt x="7700" y="18"/>
                    <a:pt x="7655" y="29"/>
                    <a:pt x="7629" y="20"/>
                  </a:cubicBezTo>
                  <a:cubicBezTo>
                    <a:pt x="7612" y="24"/>
                    <a:pt x="7506" y="23"/>
                    <a:pt x="7493" y="32"/>
                  </a:cubicBezTo>
                  <a:cubicBezTo>
                    <a:pt x="7492" y="30"/>
                    <a:pt x="7485" y="30"/>
                    <a:pt x="7498" y="30"/>
                  </a:cubicBezTo>
                  <a:cubicBezTo>
                    <a:pt x="7471" y="29"/>
                    <a:pt x="7444" y="28"/>
                    <a:pt x="7420" y="30"/>
                  </a:cubicBezTo>
                  <a:lnTo>
                    <a:pt x="7408" y="24"/>
                  </a:lnTo>
                  <a:lnTo>
                    <a:pt x="7349" y="32"/>
                  </a:lnTo>
                  <a:cubicBezTo>
                    <a:pt x="7313" y="28"/>
                    <a:pt x="7298" y="26"/>
                    <a:pt x="7334" y="21"/>
                  </a:cubicBezTo>
                  <a:cubicBezTo>
                    <a:pt x="7247" y="28"/>
                    <a:pt x="7263" y="24"/>
                    <a:pt x="7190" y="31"/>
                  </a:cubicBezTo>
                  <a:lnTo>
                    <a:pt x="7194" y="27"/>
                  </a:lnTo>
                  <a:cubicBezTo>
                    <a:pt x="7167" y="27"/>
                    <a:pt x="7125" y="32"/>
                    <a:pt x="7109" y="29"/>
                  </a:cubicBezTo>
                  <a:cubicBezTo>
                    <a:pt x="7051" y="21"/>
                    <a:pt x="6819" y="27"/>
                    <a:pt x="6668" y="20"/>
                  </a:cubicBezTo>
                  <a:cubicBezTo>
                    <a:pt x="6697" y="32"/>
                    <a:pt x="6598" y="14"/>
                    <a:pt x="6592" y="24"/>
                  </a:cubicBezTo>
                  <a:cubicBezTo>
                    <a:pt x="6583" y="21"/>
                    <a:pt x="6562" y="19"/>
                    <a:pt x="6586" y="17"/>
                  </a:cubicBezTo>
                  <a:cubicBezTo>
                    <a:pt x="6509" y="19"/>
                    <a:pt x="6471" y="12"/>
                    <a:pt x="6418" y="20"/>
                  </a:cubicBezTo>
                  <a:cubicBezTo>
                    <a:pt x="6409" y="17"/>
                    <a:pt x="6434" y="16"/>
                    <a:pt x="6426" y="14"/>
                  </a:cubicBezTo>
                  <a:cubicBezTo>
                    <a:pt x="6420" y="14"/>
                    <a:pt x="6402" y="16"/>
                    <a:pt x="6394" y="15"/>
                  </a:cubicBezTo>
                  <a:cubicBezTo>
                    <a:pt x="6386" y="13"/>
                    <a:pt x="6405" y="12"/>
                    <a:pt x="6417" y="11"/>
                  </a:cubicBezTo>
                  <a:cubicBezTo>
                    <a:pt x="6339" y="11"/>
                    <a:pt x="6331" y="20"/>
                    <a:pt x="6325" y="28"/>
                  </a:cubicBezTo>
                  <a:cubicBezTo>
                    <a:pt x="6285" y="24"/>
                    <a:pt x="6265" y="25"/>
                    <a:pt x="6236" y="30"/>
                  </a:cubicBezTo>
                  <a:cubicBezTo>
                    <a:pt x="6223" y="27"/>
                    <a:pt x="6199" y="24"/>
                    <a:pt x="6248" y="24"/>
                  </a:cubicBezTo>
                  <a:cubicBezTo>
                    <a:pt x="6221" y="23"/>
                    <a:pt x="6080" y="19"/>
                    <a:pt x="6078" y="26"/>
                  </a:cubicBezTo>
                  <a:cubicBezTo>
                    <a:pt x="6069" y="24"/>
                    <a:pt x="6039" y="25"/>
                    <a:pt x="6032" y="26"/>
                  </a:cubicBezTo>
                  <a:cubicBezTo>
                    <a:pt x="5970" y="25"/>
                    <a:pt x="5965" y="25"/>
                    <a:pt x="5904" y="25"/>
                  </a:cubicBezTo>
                  <a:lnTo>
                    <a:pt x="5921" y="26"/>
                  </a:lnTo>
                  <a:cubicBezTo>
                    <a:pt x="5897" y="34"/>
                    <a:pt x="5871" y="28"/>
                    <a:pt x="5822" y="29"/>
                  </a:cubicBezTo>
                  <a:lnTo>
                    <a:pt x="5823" y="28"/>
                  </a:lnTo>
                  <a:cubicBezTo>
                    <a:pt x="5711" y="22"/>
                    <a:pt x="5775" y="31"/>
                    <a:pt x="5665" y="24"/>
                  </a:cubicBezTo>
                  <a:lnTo>
                    <a:pt x="5671" y="29"/>
                  </a:lnTo>
                  <a:cubicBezTo>
                    <a:pt x="5660" y="39"/>
                    <a:pt x="5573" y="22"/>
                    <a:pt x="5509" y="26"/>
                  </a:cubicBezTo>
                  <a:lnTo>
                    <a:pt x="5532" y="29"/>
                  </a:lnTo>
                  <a:cubicBezTo>
                    <a:pt x="5497" y="33"/>
                    <a:pt x="5434" y="15"/>
                    <a:pt x="5399" y="13"/>
                  </a:cubicBezTo>
                  <a:cubicBezTo>
                    <a:pt x="5391" y="12"/>
                    <a:pt x="5411" y="12"/>
                    <a:pt x="5422" y="11"/>
                  </a:cubicBezTo>
                  <a:cubicBezTo>
                    <a:pt x="5330" y="6"/>
                    <a:pt x="5410" y="17"/>
                    <a:pt x="5341" y="19"/>
                  </a:cubicBezTo>
                  <a:cubicBezTo>
                    <a:pt x="5328" y="15"/>
                    <a:pt x="5357" y="10"/>
                    <a:pt x="5311" y="9"/>
                  </a:cubicBezTo>
                  <a:cubicBezTo>
                    <a:pt x="5288" y="7"/>
                    <a:pt x="5177" y="20"/>
                    <a:pt x="5114" y="13"/>
                  </a:cubicBezTo>
                  <a:cubicBezTo>
                    <a:pt x="5128" y="16"/>
                    <a:pt x="5142" y="19"/>
                    <a:pt x="5110" y="21"/>
                  </a:cubicBezTo>
                  <a:cubicBezTo>
                    <a:pt x="5061" y="21"/>
                    <a:pt x="4978" y="10"/>
                    <a:pt x="4934" y="19"/>
                  </a:cubicBezTo>
                  <a:cubicBezTo>
                    <a:pt x="4928" y="18"/>
                    <a:pt x="4925" y="17"/>
                    <a:pt x="4925" y="16"/>
                  </a:cubicBezTo>
                  <a:cubicBezTo>
                    <a:pt x="4888" y="19"/>
                    <a:pt x="4804" y="20"/>
                    <a:pt x="4781" y="24"/>
                  </a:cubicBezTo>
                  <a:cubicBezTo>
                    <a:pt x="4747" y="8"/>
                    <a:pt x="4549" y="32"/>
                    <a:pt x="4550" y="16"/>
                  </a:cubicBezTo>
                  <a:lnTo>
                    <a:pt x="4435" y="17"/>
                  </a:lnTo>
                  <a:lnTo>
                    <a:pt x="4438" y="15"/>
                  </a:lnTo>
                  <a:cubicBezTo>
                    <a:pt x="4365" y="14"/>
                    <a:pt x="4339" y="18"/>
                    <a:pt x="4313" y="22"/>
                  </a:cubicBezTo>
                  <a:cubicBezTo>
                    <a:pt x="4296" y="20"/>
                    <a:pt x="4309" y="19"/>
                    <a:pt x="4310" y="18"/>
                  </a:cubicBezTo>
                  <a:cubicBezTo>
                    <a:pt x="4203" y="15"/>
                    <a:pt x="4192" y="15"/>
                    <a:pt x="4102" y="23"/>
                  </a:cubicBezTo>
                  <a:lnTo>
                    <a:pt x="4093" y="18"/>
                  </a:lnTo>
                  <a:cubicBezTo>
                    <a:pt x="4068" y="21"/>
                    <a:pt x="3938" y="10"/>
                    <a:pt x="3833" y="15"/>
                  </a:cubicBezTo>
                  <a:cubicBezTo>
                    <a:pt x="3834" y="15"/>
                    <a:pt x="3836" y="14"/>
                    <a:pt x="3844" y="13"/>
                  </a:cubicBezTo>
                  <a:cubicBezTo>
                    <a:pt x="3726" y="19"/>
                    <a:pt x="3561" y="0"/>
                    <a:pt x="3518" y="17"/>
                  </a:cubicBezTo>
                  <a:lnTo>
                    <a:pt x="3439" y="21"/>
                  </a:lnTo>
                  <a:cubicBezTo>
                    <a:pt x="3540" y="23"/>
                    <a:pt x="3424" y="29"/>
                    <a:pt x="3466" y="32"/>
                  </a:cubicBezTo>
                  <a:cubicBezTo>
                    <a:pt x="3426" y="33"/>
                    <a:pt x="3363" y="27"/>
                    <a:pt x="3412" y="26"/>
                  </a:cubicBezTo>
                  <a:lnTo>
                    <a:pt x="3420" y="27"/>
                  </a:lnTo>
                  <a:cubicBezTo>
                    <a:pt x="3438" y="17"/>
                    <a:pt x="3294" y="23"/>
                    <a:pt x="3297" y="16"/>
                  </a:cubicBezTo>
                  <a:cubicBezTo>
                    <a:pt x="3098" y="17"/>
                    <a:pt x="2904" y="11"/>
                    <a:pt x="2718" y="10"/>
                  </a:cubicBezTo>
                  <a:lnTo>
                    <a:pt x="2740" y="18"/>
                  </a:lnTo>
                  <a:lnTo>
                    <a:pt x="2675" y="17"/>
                  </a:lnTo>
                  <a:cubicBezTo>
                    <a:pt x="2658" y="15"/>
                    <a:pt x="2652" y="11"/>
                    <a:pt x="2698" y="12"/>
                  </a:cubicBezTo>
                  <a:cubicBezTo>
                    <a:pt x="2674" y="8"/>
                    <a:pt x="2620" y="15"/>
                    <a:pt x="2619" y="17"/>
                  </a:cubicBezTo>
                  <a:cubicBezTo>
                    <a:pt x="2528" y="14"/>
                    <a:pt x="2655" y="9"/>
                    <a:pt x="2627" y="9"/>
                  </a:cubicBezTo>
                  <a:lnTo>
                    <a:pt x="2589" y="9"/>
                  </a:lnTo>
                  <a:lnTo>
                    <a:pt x="2597" y="9"/>
                  </a:lnTo>
                  <a:cubicBezTo>
                    <a:pt x="2567" y="12"/>
                    <a:pt x="2564" y="15"/>
                    <a:pt x="2508" y="15"/>
                  </a:cubicBezTo>
                  <a:cubicBezTo>
                    <a:pt x="2473" y="13"/>
                    <a:pt x="2490" y="10"/>
                    <a:pt x="2476" y="10"/>
                  </a:cubicBezTo>
                  <a:cubicBezTo>
                    <a:pt x="2477" y="10"/>
                    <a:pt x="2472" y="9"/>
                    <a:pt x="2455" y="10"/>
                  </a:cubicBezTo>
                  <a:lnTo>
                    <a:pt x="2373" y="9"/>
                  </a:lnTo>
                  <a:lnTo>
                    <a:pt x="2406" y="15"/>
                  </a:lnTo>
                  <a:cubicBezTo>
                    <a:pt x="2370" y="18"/>
                    <a:pt x="2329" y="15"/>
                    <a:pt x="2367" y="21"/>
                  </a:cubicBezTo>
                  <a:cubicBezTo>
                    <a:pt x="2311" y="11"/>
                    <a:pt x="2062" y="17"/>
                    <a:pt x="2028" y="14"/>
                  </a:cubicBezTo>
                  <a:cubicBezTo>
                    <a:pt x="1977" y="18"/>
                    <a:pt x="1927" y="18"/>
                    <a:pt x="1864" y="17"/>
                  </a:cubicBezTo>
                  <a:cubicBezTo>
                    <a:pt x="1880" y="19"/>
                    <a:pt x="1889" y="25"/>
                    <a:pt x="1836" y="24"/>
                  </a:cubicBezTo>
                  <a:cubicBezTo>
                    <a:pt x="1855" y="11"/>
                    <a:pt x="1737" y="18"/>
                    <a:pt x="1694" y="9"/>
                  </a:cubicBezTo>
                  <a:cubicBezTo>
                    <a:pt x="1733" y="15"/>
                    <a:pt x="1542" y="10"/>
                    <a:pt x="1603" y="19"/>
                  </a:cubicBezTo>
                  <a:cubicBezTo>
                    <a:pt x="1558" y="18"/>
                    <a:pt x="1600" y="14"/>
                    <a:pt x="1566" y="11"/>
                  </a:cubicBezTo>
                  <a:cubicBezTo>
                    <a:pt x="1460" y="16"/>
                    <a:pt x="1331" y="8"/>
                    <a:pt x="1200" y="9"/>
                  </a:cubicBezTo>
                  <a:cubicBezTo>
                    <a:pt x="1198" y="11"/>
                    <a:pt x="1220" y="13"/>
                    <a:pt x="1192" y="16"/>
                  </a:cubicBezTo>
                  <a:lnTo>
                    <a:pt x="1122" y="8"/>
                  </a:lnTo>
                  <a:cubicBezTo>
                    <a:pt x="1096" y="9"/>
                    <a:pt x="1098" y="17"/>
                    <a:pt x="1051" y="11"/>
                  </a:cubicBezTo>
                  <a:cubicBezTo>
                    <a:pt x="1058" y="13"/>
                    <a:pt x="1068" y="15"/>
                    <a:pt x="1050" y="15"/>
                  </a:cubicBezTo>
                  <a:cubicBezTo>
                    <a:pt x="792" y="7"/>
                    <a:pt x="524" y="22"/>
                    <a:pt x="262" y="7"/>
                  </a:cubicBezTo>
                  <a:cubicBezTo>
                    <a:pt x="297" y="9"/>
                    <a:pt x="274" y="10"/>
                    <a:pt x="247" y="10"/>
                  </a:cubicBezTo>
                  <a:cubicBezTo>
                    <a:pt x="264" y="11"/>
                    <a:pt x="246" y="14"/>
                    <a:pt x="250" y="17"/>
                  </a:cubicBezTo>
                  <a:lnTo>
                    <a:pt x="140" y="10"/>
                  </a:lnTo>
                  <a:cubicBezTo>
                    <a:pt x="120" y="17"/>
                    <a:pt x="23" y="10"/>
                    <a:pt x="11" y="17"/>
                  </a:cubicBezTo>
                  <a:lnTo>
                    <a:pt x="46" y="15"/>
                  </a:lnTo>
                  <a:cubicBezTo>
                    <a:pt x="0" y="23"/>
                    <a:pt x="111" y="32"/>
                    <a:pt x="104" y="42"/>
                  </a:cubicBezTo>
                  <a:cubicBezTo>
                    <a:pt x="156" y="33"/>
                    <a:pt x="240" y="55"/>
                    <a:pt x="325" y="43"/>
                  </a:cubicBezTo>
                  <a:cubicBezTo>
                    <a:pt x="344" y="45"/>
                    <a:pt x="309" y="46"/>
                    <a:pt x="319" y="48"/>
                  </a:cubicBezTo>
                  <a:cubicBezTo>
                    <a:pt x="340" y="44"/>
                    <a:pt x="366" y="43"/>
                    <a:pt x="414" y="45"/>
                  </a:cubicBezTo>
                  <a:lnTo>
                    <a:pt x="409" y="46"/>
                  </a:lnTo>
                  <a:cubicBezTo>
                    <a:pt x="544" y="45"/>
                    <a:pt x="602" y="49"/>
                    <a:pt x="754" y="52"/>
                  </a:cubicBezTo>
                  <a:lnTo>
                    <a:pt x="742" y="47"/>
                  </a:lnTo>
                  <a:cubicBezTo>
                    <a:pt x="775" y="48"/>
                    <a:pt x="782" y="49"/>
                    <a:pt x="797" y="50"/>
                  </a:cubicBezTo>
                  <a:cubicBezTo>
                    <a:pt x="835" y="43"/>
                    <a:pt x="706" y="50"/>
                    <a:pt x="740" y="42"/>
                  </a:cubicBezTo>
                  <a:cubicBezTo>
                    <a:pt x="783" y="52"/>
                    <a:pt x="970" y="42"/>
                    <a:pt x="999" y="53"/>
                  </a:cubicBezTo>
                  <a:cubicBezTo>
                    <a:pt x="1049" y="54"/>
                    <a:pt x="984" y="48"/>
                    <a:pt x="1034" y="48"/>
                  </a:cubicBezTo>
                  <a:lnTo>
                    <a:pt x="1048" y="51"/>
                  </a:lnTo>
                  <a:lnTo>
                    <a:pt x="1060" y="47"/>
                  </a:lnTo>
                  <a:cubicBezTo>
                    <a:pt x="1093" y="48"/>
                    <a:pt x="1110" y="52"/>
                    <a:pt x="1111" y="54"/>
                  </a:cubicBezTo>
                  <a:cubicBezTo>
                    <a:pt x="1103" y="54"/>
                    <a:pt x="1088" y="55"/>
                    <a:pt x="1080" y="55"/>
                  </a:cubicBezTo>
                  <a:cubicBezTo>
                    <a:pt x="1122" y="59"/>
                    <a:pt x="1200" y="54"/>
                    <a:pt x="1215" y="55"/>
                  </a:cubicBezTo>
                  <a:lnTo>
                    <a:pt x="1166" y="53"/>
                  </a:lnTo>
                  <a:cubicBezTo>
                    <a:pt x="1303" y="50"/>
                    <a:pt x="1470" y="55"/>
                    <a:pt x="1603" y="49"/>
                  </a:cubicBezTo>
                  <a:lnTo>
                    <a:pt x="1593" y="46"/>
                  </a:lnTo>
                  <a:cubicBezTo>
                    <a:pt x="1694" y="42"/>
                    <a:pt x="1674" y="49"/>
                    <a:pt x="1784" y="47"/>
                  </a:cubicBezTo>
                  <a:lnTo>
                    <a:pt x="1780" y="48"/>
                  </a:lnTo>
                  <a:cubicBezTo>
                    <a:pt x="1803" y="45"/>
                    <a:pt x="1832" y="44"/>
                    <a:pt x="1863" y="45"/>
                  </a:cubicBezTo>
                  <a:cubicBezTo>
                    <a:pt x="1835" y="47"/>
                    <a:pt x="1915" y="50"/>
                    <a:pt x="1879" y="53"/>
                  </a:cubicBezTo>
                  <a:cubicBezTo>
                    <a:pt x="1988" y="48"/>
                    <a:pt x="1933" y="49"/>
                    <a:pt x="2005" y="41"/>
                  </a:cubicBezTo>
                  <a:lnTo>
                    <a:pt x="2022" y="45"/>
                  </a:lnTo>
                  <a:cubicBezTo>
                    <a:pt x="2046" y="41"/>
                    <a:pt x="2048" y="40"/>
                    <a:pt x="2104" y="39"/>
                  </a:cubicBezTo>
                  <a:cubicBezTo>
                    <a:pt x="2058" y="42"/>
                    <a:pt x="2139" y="44"/>
                    <a:pt x="2088" y="49"/>
                  </a:cubicBezTo>
                  <a:cubicBezTo>
                    <a:pt x="2205" y="57"/>
                    <a:pt x="2261" y="41"/>
                    <a:pt x="2314" y="53"/>
                  </a:cubicBezTo>
                  <a:cubicBezTo>
                    <a:pt x="2368" y="42"/>
                    <a:pt x="2214" y="47"/>
                    <a:pt x="2244" y="45"/>
                  </a:cubicBezTo>
                  <a:cubicBezTo>
                    <a:pt x="2219" y="41"/>
                    <a:pt x="2288" y="37"/>
                    <a:pt x="2324" y="38"/>
                  </a:cubicBezTo>
                  <a:cubicBezTo>
                    <a:pt x="2361" y="38"/>
                    <a:pt x="2387" y="51"/>
                    <a:pt x="2481" y="51"/>
                  </a:cubicBezTo>
                  <a:cubicBezTo>
                    <a:pt x="2471" y="51"/>
                    <a:pt x="2471" y="52"/>
                    <a:pt x="2461" y="52"/>
                  </a:cubicBezTo>
                  <a:cubicBezTo>
                    <a:pt x="2496" y="55"/>
                    <a:pt x="2530" y="48"/>
                    <a:pt x="2573" y="53"/>
                  </a:cubicBezTo>
                  <a:cubicBezTo>
                    <a:pt x="2597" y="47"/>
                    <a:pt x="2628" y="53"/>
                    <a:pt x="2635" y="45"/>
                  </a:cubicBezTo>
                  <a:lnTo>
                    <a:pt x="2550" y="47"/>
                  </a:lnTo>
                  <a:cubicBezTo>
                    <a:pt x="2598" y="45"/>
                    <a:pt x="2644" y="36"/>
                    <a:pt x="2724" y="40"/>
                  </a:cubicBezTo>
                  <a:cubicBezTo>
                    <a:pt x="2718" y="42"/>
                    <a:pt x="2694" y="44"/>
                    <a:pt x="2677" y="45"/>
                  </a:cubicBezTo>
                  <a:cubicBezTo>
                    <a:pt x="2701" y="48"/>
                    <a:pt x="2722" y="44"/>
                    <a:pt x="2747" y="46"/>
                  </a:cubicBezTo>
                  <a:cubicBezTo>
                    <a:pt x="2740" y="54"/>
                    <a:pt x="2643" y="48"/>
                    <a:pt x="2591" y="54"/>
                  </a:cubicBezTo>
                  <a:cubicBezTo>
                    <a:pt x="2616" y="57"/>
                    <a:pt x="2689" y="48"/>
                    <a:pt x="2663" y="57"/>
                  </a:cubicBezTo>
                  <a:cubicBezTo>
                    <a:pt x="2700" y="46"/>
                    <a:pt x="2755" y="58"/>
                    <a:pt x="2818" y="50"/>
                  </a:cubicBezTo>
                  <a:lnTo>
                    <a:pt x="2814" y="55"/>
                  </a:lnTo>
                  <a:cubicBezTo>
                    <a:pt x="2824" y="54"/>
                    <a:pt x="2845" y="52"/>
                    <a:pt x="2863" y="52"/>
                  </a:cubicBezTo>
                  <a:lnTo>
                    <a:pt x="2830" y="58"/>
                  </a:lnTo>
                  <a:cubicBezTo>
                    <a:pt x="2881" y="53"/>
                    <a:pt x="2928" y="63"/>
                    <a:pt x="2977" y="60"/>
                  </a:cubicBezTo>
                  <a:cubicBezTo>
                    <a:pt x="2875" y="60"/>
                    <a:pt x="2954" y="54"/>
                    <a:pt x="2911" y="51"/>
                  </a:cubicBezTo>
                  <a:cubicBezTo>
                    <a:pt x="3038" y="45"/>
                    <a:pt x="2984" y="64"/>
                    <a:pt x="3126" y="62"/>
                  </a:cubicBezTo>
                  <a:cubicBezTo>
                    <a:pt x="3107" y="62"/>
                    <a:pt x="3054" y="58"/>
                    <a:pt x="3084" y="56"/>
                  </a:cubicBezTo>
                  <a:cubicBezTo>
                    <a:pt x="3111" y="57"/>
                    <a:pt x="3146" y="59"/>
                    <a:pt x="3163" y="62"/>
                  </a:cubicBezTo>
                  <a:cubicBezTo>
                    <a:pt x="3257" y="61"/>
                    <a:pt x="3149" y="57"/>
                    <a:pt x="3189" y="54"/>
                  </a:cubicBezTo>
                  <a:cubicBezTo>
                    <a:pt x="3221" y="60"/>
                    <a:pt x="3235" y="52"/>
                    <a:pt x="3276" y="50"/>
                  </a:cubicBezTo>
                  <a:lnTo>
                    <a:pt x="3276" y="55"/>
                  </a:lnTo>
                  <a:cubicBezTo>
                    <a:pt x="3384" y="58"/>
                    <a:pt x="3305" y="45"/>
                    <a:pt x="3401" y="49"/>
                  </a:cubicBezTo>
                  <a:lnTo>
                    <a:pt x="3361" y="55"/>
                  </a:lnTo>
                  <a:lnTo>
                    <a:pt x="3411" y="54"/>
                  </a:lnTo>
                  <a:lnTo>
                    <a:pt x="3400" y="59"/>
                  </a:lnTo>
                  <a:cubicBezTo>
                    <a:pt x="3455" y="55"/>
                    <a:pt x="3472" y="56"/>
                    <a:pt x="3526" y="58"/>
                  </a:cubicBezTo>
                  <a:cubicBezTo>
                    <a:pt x="3513" y="54"/>
                    <a:pt x="3533" y="49"/>
                    <a:pt x="3580" y="49"/>
                  </a:cubicBezTo>
                  <a:cubicBezTo>
                    <a:pt x="3613" y="52"/>
                    <a:pt x="3562" y="54"/>
                    <a:pt x="3630" y="53"/>
                  </a:cubicBezTo>
                  <a:cubicBezTo>
                    <a:pt x="3614" y="56"/>
                    <a:pt x="3598" y="60"/>
                    <a:pt x="3568" y="55"/>
                  </a:cubicBezTo>
                  <a:cubicBezTo>
                    <a:pt x="3565" y="57"/>
                    <a:pt x="3553" y="58"/>
                    <a:pt x="3550" y="60"/>
                  </a:cubicBezTo>
                  <a:cubicBezTo>
                    <a:pt x="3585" y="63"/>
                    <a:pt x="3638" y="61"/>
                    <a:pt x="3662" y="61"/>
                  </a:cubicBezTo>
                  <a:cubicBezTo>
                    <a:pt x="3653" y="61"/>
                    <a:pt x="3642" y="60"/>
                    <a:pt x="3636" y="60"/>
                  </a:cubicBezTo>
                  <a:lnTo>
                    <a:pt x="3734" y="53"/>
                  </a:lnTo>
                  <a:cubicBezTo>
                    <a:pt x="3749" y="55"/>
                    <a:pt x="3737" y="56"/>
                    <a:pt x="3725" y="58"/>
                  </a:cubicBezTo>
                  <a:cubicBezTo>
                    <a:pt x="3744" y="57"/>
                    <a:pt x="3758" y="55"/>
                    <a:pt x="3787" y="55"/>
                  </a:cubicBezTo>
                  <a:cubicBezTo>
                    <a:pt x="3780" y="59"/>
                    <a:pt x="3781" y="63"/>
                    <a:pt x="3740" y="65"/>
                  </a:cubicBezTo>
                  <a:lnTo>
                    <a:pt x="3833" y="60"/>
                  </a:lnTo>
                  <a:cubicBezTo>
                    <a:pt x="3839" y="62"/>
                    <a:pt x="3881" y="65"/>
                    <a:pt x="3869" y="67"/>
                  </a:cubicBezTo>
                  <a:cubicBezTo>
                    <a:pt x="3920" y="69"/>
                    <a:pt x="3995" y="59"/>
                    <a:pt x="4064" y="62"/>
                  </a:cubicBezTo>
                  <a:cubicBezTo>
                    <a:pt x="4067" y="62"/>
                    <a:pt x="4074" y="61"/>
                    <a:pt x="4089" y="60"/>
                  </a:cubicBezTo>
                  <a:cubicBezTo>
                    <a:pt x="4153" y="62"/>
                    <a:pt x="4210" y="67"/>
                    <a:pt x="4286" y="61"/>
                  </a:cubicBezTo>
                  <a:lnTo>
                    <a:pt x="4329" y="68"/>
                  </a:lnTo>
                  <a:cubicBezTo>
                    <a:pt x="4389" y="67"/>
                    <a:pt x="4271" y="59"/>
                    <a:pt x="4370" y="57"/>
                  </a:cubicBezTo>
                  <a:cubicBezTo>
                    <a:pt x="4440" y="55"/>
                    <a:pt x="4396" y="63"/>
                    <a:pt x="4421" y="65"/>
                  </a:cubicBezTo>
                  <a:cubicBezTo>
                    <a:pt x="4456" y="62"/>
                    <a:pt x="4517" y="54"/>
                    <a:pt x="4581" y="60"/>
                  </a:cubicBezTo>
                  <a:cubicBezTo>
                    <a:pt x="4560" y="62"/>
                    <a:pt x="4543" y="60"/>
                    <a:pt x="4523" y="6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59" name="Freihandform 63"/>
            <p:cNvSpPr>
              <a:spLocks/>
            </p:cNvSpPr>
            <p:nvPr/>
          </p:nvSpPr>
          <p:spPr bwMode="invGray">
            <a:xfrm>
              <a:off x="7508875" y="1560020"/>
              <a:ext cx="11112" cy="3693"/>
            </a:xfrm>
            <a:custGeom>
              <a:avLst/>
              <a:gdLst>
                <a:gd name="T0" fmla="*/ 12 w 12"/>
                <a:gd name="T1" fmla="*/ 3 h 3"/>
                <a:gd name="T2" fmla="*/ 12 w 12"/>
                <a:gd name="T3" fmla="*/ 3 h 3"/>
                <a:gd name="T4" fmla="*/ 6 w 12"/>
                <a:gd name="T5" fmla="*/ 0 h 3"/>
                <a:gd name="T6" fmla="*/ 12 w 12"/>
                <a:gd name="T7" fmla="*/ 3 h 3"/>
              </a:gdLst>
              <a:ahLst/>
              <a:cxnLst>
                <a:cxn ang="0">
                  <a:pos x="T0" y="T1"/>
                </a:cxn>
                <a:cxn ang="0">
                  <a:pos x="T2" y="T3"/>
                </a:cxn>
                <a:cxn ang="0">
                  <a:pos x="T4" y="T5"/>
                </a:cxn>
                <a:cxn ang="0">
                  <a:pos x="T6" y="T7"/>
                </a:cxn>
              </a:cxnLst>
              <a:rect l="0" t="0" r="r" b="b"/>
              <a:pathLst>
                <a:path w="12" h="3">
                  <a:moveTo>
                    <a:pt x="12" y="3"/>
                  </a:moveTo>
                  <a:lnTo>
                    <a:pt x="12" y="3"/>
                  </a:lnTo>
                  <a:cubicBezTo>
                    <a:pt x="8" y="2"/>
                    <a:pt x="7" y="1"/>
                    <a:pt x="6" y="0"/>
                  </a:cubicBezTo>
                  <a:cubicBezTo>
                    <a:pt x="1" y="1"/>
                    <a:pt x="0" y="2"/>
                    <a:pt x="12"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0" name="Freihandform 64"/>
            <p:cNvSpPr>
              <a:spLocks/>
            </p:cNvSpPr>
            <p:nvPr/>
          </p:nvSpPr>
          <p:spPr bwMode="invGray">
            <a:xfrm>
              <a:off x="5434013" y="1567405"/>
              <a:ext cx="4762" cy="1231"/>
            </a:xfrm>
            <a:custGeom>
              <a:avLst/>
              <a:gdLst>
                <a:gd name="T0" fmla="*/ 5 w 5"/>
                <a:gd name="T1" fmla="*/ 1 h 1"/>
                <a:gd name="T2" fmla="*/ 5 w 5"/>
                <a:gd name="T3" fmla="*/ 1 h 1"/>
                <a:gd name="T4" fmla="*/ 3 w 5"/>
                <a:gd name="T5" fmla="*/ 0 h 1"/>
                <a:gd name="T6" fmla="*/ 0 w 5"/>
                <a:gd name="T7" fmla="*/ 1 h 1"/>
                <a:gd name="T8" fmla="*/ 5 w 5"/>
                <a:gd name="T9" fmla="*/ 1 h 1"/>
              </a:gdLst>
              <a:ahLst/>
              <a:cxnLst>
                <a:cxn ang="0">
                  <a:pos x="T0" y="T1"/>
                </a:cxn>
                <a:cxn ang="0">
                  <a:pos x="T2" y="T3"/>
                </a:cxn>
                <a:cxn ang="0">
                  <a:pos x="T4" y="T5"/>
                </a:cxn>
                <a:cxn ang="0">
                  <a:pos x="T6" y="T7"/>
                </a:cxn>
                <a:cxn ang="0">
                  <a:pos x="T8" y="T9"/>
                </a:cxn>
              </a:cxnLst>
              <a:rect l="0" t="0" r="r" b="b"/>
              <a:pathLst>
                <a:path w="5" h="1">
                  <a:moveTo>
                    <a:pt x="5" y="1"/>
                  </a:moveTo>
                  <a:lnTo>
                    <a:pt x="5" y="1"/>
                  </a:lnTo>
                  <a:lnTo>
                    <a:pt x="3" y="0"/>
                  </a:lnTo>
                  <a:cubicBezTo>
                    <a:pt x="1" y="1"/>
                    <a:pt x="1" y="1"/>
                    <a:pt x="0" y="1"/>
                  </a:cubicBezTo>
                  <a:lnTo>
                    <a:pt x="5"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1" name="Freihandform 65"/>
            <p:cNvSpPr>
              <a:spLocks/>
            </p:cNvSpPr>
            <p:nvPr/>
          </p:nvSpPr>
          <p:spPr bwMode="invGray">
            <a:xfrm>
              <a:off x="9672638" y="1567405"/>
              <a:ext cx="25400" cy="2462"/>
            </a:xfrm>
            <a:custGeom>
              <a:avLst/>
              <a:gdLst>
                <a:gd name="T0" fmla="*/ 27 w 27"/>
                <a:gd name="T1" fmla="*/ 3 h 3"/>
                <a:gd name="T2" fmla="*/ 27 w 27"/>
                <a:gd name="T3" fmla="*/ 3 h 3"/>
                <a:gd name="T4" fmla="*/ 1 w 27"/>
                <a:gd name="T5" fmla="*/ 0 h 3"/>
                <a:gd name="T6" fmla="*/ 27 w 27"/>
                <a:gd name="T7" fmla="*/ 3 h 3"/>
              </a:gdLst>
              <a:ahLst/>
              <a:cxnLst>
                <a:cxn ang="0">
                  <a:pos x="T0" y="T1"/>
                </a:cxn>
                <a:cxn ang="0">
                  <a:pos x="T2" y="T3"/>
                </a:cxn>
                <a:cxn ang="0">
                  <a:pos x="T4" y="T5"/>
                </a:cxn>
                <a:cxn ang="0">
                  <a:pos x="T6" y="T7"/>
                </a:cxn>
              </a:cxnLst>
              <a:rect l="0" t="0" r="r" b="b"/>
              <a:pathLst>
                <a:path w="27" h="3">
                  <a:moveTo>
                    <a:pt x="27" y="3"/>
                  </a:moveTo>
                  <a:lnTo>
                    <a:pt x="27" y="3"/>
                  </a:lnTo>
                  <a:cubicBezTo>
                    <a:pt x="13" y="2"/>
                    <a:pt x="6" y="1"/>
                    <a:pt x="1" y="0"/>
                  </a:cubicBezTo>
                  <a:cubicBezTo>
                    <a:pt x="0" y="1"/>
                    <a:pt x="6"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2" name="Freihandform 66"/>
            <p:cNvSpPr>
              <a:spLocks/>
            </p:cNvSpPr>
            <p:nvPr/>
          </p:nvSpPr>
          <p:spPr bwMode="invGray">
            <a:xfrm>
              <a:off x="10966450" y="1529246"/>
              <a:ext cx="39687" cy="2462"/>
            </a:xfrm>
            <a:custGeom>
              <a:avLst/>
              <a:gdLst>
                <a:gd name="T0" fmla="*/ 42 w 42"/>
                <a:gd name="T1" fmla="*/ 0 h 3"/>
                <a:gd name="T2" fmla="*/ 42 w 42"/>
                <a:gd name="T3" fmla="*/ 0 h 3"/>
                <a:gd name="T4" fmla="*/ 0 w 42"/>
                <a:gd name="T5" fmla="*/ 1 h 3"/>
                <a:gd name="T6" fmla="*/ 38 w 42"/>
                <a:gd name="T7" fmla="*/ 3 h 3"/>
                <a:gd name="T8" fmla="*/ 42 w 42"/>
                <a:gd name="T9" fmla="*/ 0 h 3"/>
              </a:gdLst>
              <a:ahLst/>
              <a:cxnLst>
                <a:cxn ang="0">
                  <a:pos x="T0" y="T1"/>
                </a:cxn>
                <a:cxn ang="0">
                  <a:pos x="T2" y="T3"/>
                </a:cxn>
                <a:cxn ang="0">
                  <a:pos x="T4" y="T5"/>
                </a:cxn>
                <a:cxn ang="0">
                  <a:pos x="T6" y="T7"/>
                </a:cxn>
                <a:cxn ang="0">
                  <a:pos x="T8" y="T9"/>
                </a:cxn>
              </a:cxnLst>
              <a:rect l="0" t="0" r="r" b="b"/>
              <a:pathLst>
                <a:path w="42" h="3">
                  <a:moveTo>
                    <a:pt x="42" y="0"/>
                  </a:moveTo>
                  <a:lnTo>
                    <a:pt x="42" y="0"/>
                  </a:lnTo>
                  <a:lnTo>
                    <a:pt x="0" y="1"/>
                  </a:lnTo>
                  <a:cubicBezTo>
                    <a:pt x="20" y="1"/>
                    <a:pt x="27" y="2"/>
                    <a:pt x="38" y="3"/>
                  </a:cubicBezTo>
                  <a:cubicBezTo>
                    <a:pt x="37" y="2"/>
                    <a:pt x="29" y="0"/>
                    <a:pt x="42"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3" name="Freihandform 67"/>
            <p:cNvSpPr>
              <a:spLocks/>
            </p:cNvSpPr>
            <p:nvPr/>
          </p:nvSpPr>
          <p:spPr bwMode="invGray">
            <a:xfrm>
              <a:off x="11329988" y="1552634"/>
              <a:ext cx="44450" cy="2462"/>
            </a:xfrm>
            <a:custGeom>
              <a:avLst/>
              <a:gdLst>
                <a:gd name="T0" fmla="*/ 27 w 46"/>
                <a:gd name="T1" fmla="*/ 3 h 3"/>
                <a:gd name="T2" fmla="*/ 27 w 46"/>
                <a:gd name="T3" fmla="*/ 3 h 3"/>
                <a:gd name="T4" fmla="*/ 46 w 46"/>
                <a:gd name="T5" fmla="*/ 2 h 3"/>
                <a:gd name="T6" fmla="*/ 44 w 46"/>
                <a:gd name="T7" fmla="*/ 0 h 3"/>
                <a:gd name="T8" fmla="*/ 27 w 46"/>
                <a:gd name="T9" fmla="*/ 3 h 3"/>
              </a:gdLst>
              <a:ahLst/>
              <a:cxnLst>
                <a:cxn ang="0">
                  <a:pos x="T0" y="T1"/>
                </a:cxn>
                <a:cxn ang="0">
                  <a:pos x="T2" y="T3"/>
                </a:cxn>
                <a:cxn ang="0">
                  <a:pos x="T4" y="T5"/>
                </a:cxn>
                <a:cxn ang="0">
                  <a:pos x="T6" y="T7"/>
                </a:cxn>
                <a:cxn ang="0">
                  <a:pos x="T8" y="T9"/>
                </a:cxn>
              </a:cxnLst>
              <a:rect l="0" t="0" r="r" b="b"/>
              <a:pathLst>
                <a:path w="46" h="3">
                  <a:moveTo>
                    <a:pt x="27" y="3"/>
                  </a:moveTo>
                  <a:lnTo>
                    <a:pt x="27" y="3"/>
                  </a:lnTo>
                  <a:cubicBezTo>
                    <a:pt x="33" y="2"/>
                    <a:pt x="40" y="3"/>
                    <a:pt x="46" y="2"/>
                  </a:cubicBezTo>
                  <a:lnTo>
                    <a:pt x="44" y="0"/>
                  </a:lnTo>
                  <a:cubicBezTo>
                    <a:pt x="18" y="0"/>
                    <a:pt x="0" y="2"/>
                    <a:pt x="27"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4" name="Freihandform 68"/>
            <p:cNvSpPr>
              <a:spLocks/>
            </p:cNvSpPr>
            <p:nvPr/>
          </p:nvSpPr>
          <p:spPr bwMode="invGray">
            <a:xfrm>
              <a:off x="11042650" y="1540325"/>
              <a:ext cx="60325" cy="6155"/>
            </a:xfrm>
            <a:custGeom>
              <a:avLst/>
              <a:gdLst>
                <a:gd name="T0" fmla="*/ 0 w 63"/>
                <a:gd name="T1" fmla="*/ 3 h 7"/>
                <a:gd name="T2" fmla="*/ 0 w 63"/>
                <a:gd name="T3" fmla="*/ 3 h 7"/>
                <a:gd name="T4" fmla="*/ 60 w 63"/>
                <a:gd name="T5" fmla="*/ 5 h 7"/>
                <a:gd name="T6" fmla="*/ 54 w 63"/>
                <a:gd name="T7" fmla="*/ 5 h 7"/>
                <a:gd name="T8" fmla="*/ 0 w 63"/>
                <a:gd name="T9" fmla="*/ 3 h 7"/>
              </a:gdLst>
              <a:ahLst/>
              <a:cxnLst>
                <a:cxn ang="0">
                  <a:pos x="T0" y="T1"/>
                </a:cxn>
                <a:cxn ang="0">
                  <a:pos x="T2" y="T3"/>
                </a:cxn>
                <a:cxn ang="0">
                  <a:pos x="T4" y="T5"/>
                </a:cxn>
                <a:cxn ang="0">
                  <a:pos x="T6" y="T7"/>
                </a:cxn>
                <a:cxn ang="0">
                  <a:pos x="T8" y="T9"/>
                </a:cxn>
              </a:cxnLst>
              <a:rect l="0" t="0" r="r" b="b"/>
              <a:pathLst>
                <a:path w="63" h="7">
                  <a:moveTo>
                    <a:pt x="0" y="3"/>
                  </a:moveTo>
                  <a:lnTo>
                    <a:pt x="0" y="3"/>
                  </a:lnTo>
                  <a:cubicBezTo>
                    <a:pt x="3" y="7"/>
                    <a:pt x="30" y="6"/>
                    <a:pt x="60" y="5"/>
                  </a:cubicBezTo>
                  <a:lnTo>
                    <a:pt x="54" y="5"/>
                  </a:lnTo>
                  <a:cubicBezTo>
                    <a:pt x="63" y="0"/>
                    <a:pt x="31" y="1"/>
                    <a:pt x="0" y="3"/>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5" name="Freihandform 69"/>
            <p:cNvSpPr>
              <a:spLocks/>
            </p:cNvSpPr>
            <p:nvPr/>
          </p:nvSpPr>
          <p:spPr bwMode="invGray">
            <a:xfrm>
              <a:off x="11106150" y="1542787"/>
              <a:ext cx="28575" cy="1231"/>
            </a:xfrm>
            <a:custGeom>
              <a:avLst/>
              <a:gdLst>
                <a:gd name="T0" fmla="*/ 0 w 31"/>
                <a:gd name="T1" fmla="*/ 2 h 2"/>
                <a:gd name="T2" fmla="*/ 0 w 31"/>
                <a:gd name="T3" fmla="*/ 2 h 2"/>
                <a:gd name="T4" fmla="*/ 28 w 31"/>
                <a:gd name="T5" fmla="*/ 2 h 2"/>
                <a:gd name="T6" fmla="*/ 0 w 31"/>
                <a:gd name="T7" fmla="*/ 2 h 2"/>
              </a:gdLst>
              <a:ahLst/>
              <a:cxnLst>
                <a:cxn ang="0">
                  <a:pos x="T0" y="T1"/>
                </a:cxn>
                <a:cxn ang="0">
                  <a:pos x="T2" y="T3"/>
                </a:cxn>
                <a:cxn ang="0">
                  <a:pos x="T4" y="T5"/>
                </a:cxn>
                <a:cxn ang="0">
                  <a:pos x="T6" y="T7"/>
                </a:cxn>
              </a:cxnLst>
              <a:rect l="0" t="0" r="r" b="b"/>
              <a:pathLst>
                <a:path w="31" h="2">
                  <a:moveTo>
                    <a:pt x="0" y="2"/>
                  </a:moveTo>
                  <a:lnTo>
                    <a:pt x="0" y="2"/>
                  </a:lnTo>
                  <a:cubicBezTo>
                    <a:pt x="10" y="2"/>
                    <a:pt x="19" y="2"/>
                    <a:pt x="28" y="2"/>
                  </a:cubicBezTo>
                  <a:cubicBezTo>
                    <a:pt x="31" y="0"/>
                    <a:pt x="17" y="2"/>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6" name="Freihandform 70"/>
            <p:cNvSpPr>
              <a:spLocks/>
            </p:cNvSpPr>
            <p:nvPr/>
          </p:nvSpPr>
          <p:spPr bwMode="invGray">
            <a:xfrm>
              <a:off x="10679113" y="1525554"/>
              <a:ext cx="103187" cy="9847"/>
            </a:xfrm>
            <a:custGeom>
              <a:avLst/>
              <a:gdLst>
                <a:gd name="T0" fmla="*/ 77 w 109"/>
                <a:gd name="T1" fmla="*/ 9 h 12"/>
                <a:gd name="T2" fmla="*/ 77 w 109"/>
                <a:gd name="T3" fmla="*/ 9 h 12"/>
                <a:gd name="T4" fmla="*/ 94 w 109"/>
                <a:gd name="T5" fmla="*/ 6 h 12"/>
                <a:gd name="T6" fmla="*/ 77 w 109"/>
                <a:gd name="T7" fmla="*/ 9 h 12"/>
              </a:gdLst>
              <a:ahLst/>
              <a:cxnLst>
                <a:cxn ang="0">
                  <a:pos x="T0" y="T1"/>
                </a:cxn>
                <a:cxn ang="0">
                  <a:pos x="T2" y="T3"/>
                </a:cxn>
                <a:cxn ang="0">
                  <a:pos x="T4" y="T5"/>
                </a:cxn>
                <a:cxn ang="0">
                  <a:pos x="T6" y="T7"/>
                </a:cxn>
              </a:cxnLst>
              <a:rect l="0" t="0" r="r" b="b"/>
              <a:pathLst>
                <a:path w="109" h="12">
                  <a:moveTo>
                    <a:pt x="77" y="9"/>
                  </a:moveTo>
                  <a:lnTo>
                    <a:pt x="77" y="9"/>
                  </a:lnTo>
                  <a:cubicBezTo>
                    <a:pt x="91" y="10"/>
                    <a:pt x="86" y="4"/>
                    <a:pt x="94" y="6"/>
                  </a:cubicBezTo>
                  <a:cubicBezTo>
                    <a:pt x="109" y="0"/>
                    <a:pt x="0" y="12"/>
                    <a:pt x="77" y="9"/>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7" name="Freihandform 71"/>
            <p:cNvSpPr>
              <a:spLocks/>
            </p:cNvSpPr>
            <p:nvPr/>
          </p:nvSpPr>
          <p:spPr bwMode="invGray">
            <a:xfrm>
              <a:off x="11039475" y="1550172"/>
              <a:ext cx="26987" cy="4924"/>
            </a:xfrm>
            <a:custGeom>
              <a:avLst/>
              <a:gdLst>
                <a:gd name="T0" fmla="*/ 27 w 27"/>
                <a:gd name="T1" fmla="*/ 5 h 5"/>
                <a:gd name="T2" fmla="*/ 27 w 27"/>
                <a:gd name="T3" fmla="*/ 5 h 5"/>
                <a:gd name="T4" fmla="*/ 16 w 27"/>
                <a:gd name="T5" fmla="*/ 0 h 5"/>
                <a:gd name="T6" fmla="*/ 0 w 27"/>
                <a:gd name="T7" fmla="*/ 4 h 5"/>
                <a:gd name="T8" fmla="*/ 27 w 27"/>
                <a:gd name="T9" fmla="*/ 5 h 5"/>
              </a:gdLst>
              <a:ahLst/>
              <a:cxnLst>
                <a:cxn ang="0">
                  <a:pos x="T0" y="T1"/>
                </a:cxn>
                <a:cxn ang="0">
                  <a:pos x="T2" y="T3"/>
                </a:cxn>
                <a:cxn ang="0">
                  <a:pos x="T4" y="T5"/>
                </a:cxn>
                <a:cxn ang="0">
                  <a:pos x="T6" y="T7"/>
                </a:cxn>
                <a:cxn ang="0">
                  <a:pos x="T8" y="T9"/>
                </a:cxn>
              </a:cxnLst>
              <a:rect l="0" t="0" r="r" b="b"/>
              <a:pathLst>
                <a:path w="27" h="5">
                  <a:moveTo>
                    <a:pt x="27" y="5"/>
                  </a:moveTo>
                  <a:lnTo>
                    <a:pt x="27" y="5"/>
                  </a:lnTo>
                  <a:lnTo>
                    <a:pt x="16" y="0"/>
                  </a:lnTo>
                  <a:lnTo>
                    <a:pt x="0" y="4"/>
                  </a:lnTo>
                  <a:lnTo>
                    <a:pt x="27" y="5"/>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8" name="Freihandform 72"/>
            <p:cNvSpPr>
              <a:spLocks/>
            </p:cNvSpPr>
            <p:nvPr/>
          </p:nvSpPr>
          <p:spPr bwMode="invGray">
            <a:xfrm>
              <a:off x="10841038" y="1548941"/>
              <a:ext cx="58737" cy="2462"/>
            </a:xfrm>
            <a:custGeom>
              <a:avLst/>
              <a:gdLst>
                <a:gd name="T0" fmla="*/ 1 w 61"/>
                <a:gd name="T1" fmla="*/ 2 h 3"/>
                <a:gd name="T2" fmla="*/ 1 w 61"/>
                <a:gd name="T3" fmla="*/ 2 h 3"/>
                <a:gd name="T4" fmla="*/ 49 w 61"/>
                <a:gd name="T5" fmla="*/ 3 h 3"/>
                <a:gd name="T6" fmla="*/ 61 w 61"/>
                <a:gd name="T7" fmla="*/ 2 h 3"/>
                <a:gd name="T8" fmla="*/ 1 w 61"/>
                <a:gd name="T9" fmla="*/ 2 h 3"/>
              </a:gdLst>
              <a:ahLst/>
              <a:cxnLst>
                <a:cxn ang="0">
                  <a:pos x="T0" y="T1"/>
                </a:cxn>
                <a:cxn ang="0">
                  <a:pos x="T2" y="T3"/>
                </a:cxn>
                <a:cxn ang="0">
                  <a:pos x="T4" y="T5"/>
                </a:cxn>
                <a:cxn ang="0">
                  <a:pos x="T6" y="T7"/>
                </a:cxn>
                <a:cxn ang="0">
                  <a:pos x="T8" y="T9"/>
                </a:cxn>
              </a:cxnLst>
              <a:rect l="0" t="0" r="r" b="b"/>
              <a:pathLst>
                <a:path w="61" h="3">
                  <a:moveTo>
                    <a:pt x="1" y="2"/>
                  </a:moveTo>
                  <a:lnTo>
                    <a:pt x="1" y="2"/>
                  </a:lnTo>
                  <a:lnTo>
                    <a:pt x="49" y="3"/>
                  </a:lnTo>
                  <a:cubicBezTo>
                    <a:pt x="48" y="2"/>
                    <a:pt x="54" y="2"/>
                    <a:pt x="61" y="2"/>
                  </a:cubicBezTo>
                  <a:cubicBezTo>
                    <a:pt x="32" y="1"/>
                    <a:pt x="0" y="0"/>
                    <a:pt x="1"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69" name="Freihandform 73"/>
            <p:cNvSpPr>
              <a:spLocks/>
            </p:cNvSpPr>
            <p:nvPr/>
          </p:nvSpPr>
          <p:spPr bwMode="invGray">
            <a:xfrm>
              <a:off x="10899775" y="1550172"/>
              <a:ext cx="36512" cy="1231"/>
            </a:xfrm>
            <a:custGeom>
              <a:avLst/>
              <a:gdLst>
                <a:gd name="T0" fmla="*/ 0 w 38"/>
                <a:gd name="T1" fmla="*/ 1 h 1"/>
                <a:gd name="T2" fmla="*/ 0 w 38"/>
                <a:gd name="T3" fmla="*/ 1 h 1"/>
                <a:gd name="T4" fmla="*/ 38 w 38"/>
                <a:gd name="T5" fmla="*/ 0 h 1"/>
                <a:gd name="T6" fmla="*/ 0 w 38"/>
                <a:gd name="T7" fmla="*/ 1 h 1"/>
              </a:gdLst>
              <a:ahLst/>
              <a:cxnLst>
                <a:cxn ang="0">
                  <a:pos x="T0" y="T1"/>
                </a:cxn>
                <a:cxn ang="0">
                  <a:pos x="T2" y="T3"/>
                </a:cxn>
                <a:cxn ang="0">
                  <a:pos x="T4" y="T5"/>
                </a:cxn>
                <a:cxn ang="0">
                  <a:pos x="T6" y="T7"/>
                </a:cxn>
              </a:cxnLst>
              <a:rect l="0" t="0" r="r" b="b"/>
              <a:pathLst>
                <a:path w="38" h="1">
                  <a:moveTo>
                    <a:pt x="0" y="1"/>
                  </a:moveTo>
                  <a:lnTo>
                    <a:pt x="0" y="1"/>
                  </a:lnTo>
                  <a:cubicBezTo>
                    <a:pt x="15" y="1"/>
                    <a:pt x="30" y="1"/>
                    <a:pt x="38" y="0"/>
                  </a:cubicBezTo>
                  <a:cubicBezTo>
                    <a:pt x="30" y="0"/>
                    <a:pt x="12" y="0"/>
                    <a:pt x="0" y="1"/>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0" name="Freihandform 74"/>
            <p:cNvSpPr>
              <a:spLocks/>
            </p:cNvSpPr>
            <p:nvPr/>
          </p:nvSpPr>
          <p:spPr bwMode="invGray">
            <a:xfrm>
              <a:off x="10958513" y="1555096"/>
              <a:ext cx="46037" cy="0"/>
            </a:xfrm>
            <a:custGeom>
              <a:avLst/>
              <a:gdLst>
                <a:gd name="T0" fmla="*/ 47 w 47"/>
                <a:gd name="T1" fmla="*/ 1 h 1"/>
                <a:gd name="T2" fmla="*/ 47 w 47"/>
                <a:gd name="T3" fmla="*/ 1 h 1"/>
                <a:gd name="T4" fmla="*/ 33 w 47"/>
                <a:gd name="T5" fmla="*/ 0 h 1"/>
                <a:gd name="T6" fmla="*/ 0 w 47"/>
                <a:gd name="T7" fmla="*/ 0 h 1"/>
                <a:gd name="T8" fmla="*/ 47 w 47"/>
                <a:gd name="T9" fmla="*/ 1 h 1"/>
              </a:gdLst>
              <a:ahLst/>
              <a:cxnLst>
                <a:cxn ang="0">
                  <a:pos x="T0" y="T1"/>
                </a:cxn>
                <a:cxn ang="0">
                  <a:pos x="T2" y="T3"/>
                </a:cxn>
                <a:cxn ang="0">
                  <a:pos x="T4" y="T5"/>
                </a:cxn>
                <a:cxn ang="0">
                  <a:pos x="T6" y="T7"/>
                </a:cxn>
                <a:cxn ang="0">
                  <a:pos x="T8" y="T9"/>
                </a:cxn>
              </a:cxnLst>
              <a:rect l="0" t="0" r="r" b="b"/>
              <a:pathLst>
                <a:path w="47" h="1">
                  <a:moveTo>
                    <a:pt x="47" y="1"/>
                  </a:moveTo>
                  <a:lnTo>
                    <a:pt x="47" y="1"/>
                  </a:lnTo>
                  <a:lnTo>
                    <a:pt x="33" y="0"/>
                  </a:lnTo>
                  <a:lnTo>
                    <a:pt x="0" y="0"/>
                  </a:lnTo>
                  <a:lnTo>
                    <a:pt x="47" y="1"/>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1" name="Freihandform 75"/>
            <p:cNvSpPr>
              <a:spLocks/>
            </p:cNvSpPr>
            <p:nvPr/>
          </p:nvSpPr>
          <p:spPr bwMode="invGray">
            <a:xfrm>
              <a:off x="10304463" y="1548941"/>
              <a:ext cx="61912" cy="3693"/>
            </a:xfrm>
            <a:custGeom>
              <a:avLst/>
              <a:gdLst>
                <a:gd name="T0" fmla="*/ 57 w 65"/>
                <a:gd name="T1" fmla="*/ 0 h 4"/>
                <a:gd name="T2" fmla="*/ 57 w 65"/>
                <a:gd name="T3" fmla="*/ 0 h 4"/>
                <a:gd name="T4" fmla="*/ 5 w 65"/>
                <a:gd name="T5" fmla="*/ 1 h 4"/>
                <a:gd name="T6" fmla="*/ 33 w 65"/>
                <a:gd name="T7" fmla="*/ 4 h 4"/>
                <a:gd name="T8" fmla="*/ 57 w 65"/>
                <a:gd name="T9" fmla="*/ 0 h 4"/>
              </a:gdLst>
              <a:ahLst/>
              <a:cxnLst>
                <a:cxn ang="0">
                  <a:pos x="T0" y="T1"/>
                </a:cxn>
                <a:cxn ang="0">
                  <a:pos x="T2" y="T3"/>
                </a:cxn>
                <a:cxn ang="0">
                  <a:pos x="T4" y="T5"/>
                </a:cxn>
                <a:cxn ang="0">
                  <a:pos x="T6" y="T7"/>
                </a:cxn>
                <a:cxn ang="0">
                  <a:pos x="T8" y="T9"/>
                </a:cxn>
              </a:cxnLst>
              <a:rect l="0" t="0" r="r" b="b"/>
              <a:pathLst>
                <a:path w="65" h="4">
                  <a:moveTo>
                    <a:pt x="57" y="0"/>
                  </a:moveTo>
                  <a:lnTo>
                    <a:pt x="57" y="0"/>
                  </a:lnTo>
                  <a:lnTo>
                    <a:pt x="5" y="1"/>
                  </a:lnTo>
                  <a:cubicBezTo>
                    <a:pt x="0" y="3"/>
                    <a:pt x="14" y="4"/>
                    <a:pt x="33" y="4"/>
                  </a:cubicBezTo>
                  <a:cubicBezTo>
                    <a:pt x="45" y="2"/>
                    <a:pt x="65" y="2"/>
                    <a:pt x="57"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2" name="Freihandform 76"/>
            <p:cNvSpPr>
              <a:spLocks/>
            </p:cNvSpPr>
            <p:nvPr/>
          </p:nvSpPr>
          <p:spPr bwMode="invGray">
            <a:xfrm>
              <a:off x="10483850" y="1557558"/>
              <a:ext cx="23812" cy="6155"/>
            </a:xfrm>
            <a:custGeom>
              <a:avLst/>
              <a:gdLst>
                <a:gd name="T0" fmla="*/ 25 w 25"/>
                <a:gd name="T1" fmla="*/ 4 h 7"/>
                <a:gd name="T2" fmla="*/ 25 w 25"/>
                <a:gd name="T3" fmla="*/ 4 h 7"/>
                <a:gd name="T4" fmla="*/ 2 w 25"/>
                <a:gd name="T5" fmla="*/ 0 h 7"/>
                <a:gd name="T6" fmla="*/ 0 w 25"/>
                <a:gd name="T7" fmla="*/ 7 h 7"/>
                <a:gd name="T8" fmla="*/ 25 w 25"/>
                <a:gd name="T9" fmla="*/ 4 h 7"/>
              </a:gdLst>
              <a:ahLst/>
              <a:cxnLst>
                <a:cxn ang="0">
                  <a:pos x="T0" y="T1"/>
                </a:cxn>
                <a:cxn ang="0">
                  <a:pos x="T2" y="T3"/>
                </a:cxn>
                <a:cxn ang="0">
                  <a:pos x="T4" y="T5"/>
                </a:cxn>
                <a:cxn ang="0">
                  <a:pos x="T6" y="T7"/>
                </a:cxn>
                <a:cxn ang="0">
                  <a:pos x="T8" y="T9"/>
                </a:cxn>
              </a:cxnLst>
              <a:rect l="0" t="0" r="r" b="b"/>
              <a:pathLst>
                <a:path w="25" h="7">
                  <a:moveTo>
                    <a:pt x="25" y="4"/>
                  </a:moveTo>
                  <a:lnTo>
                    <a:pt x="25" y="4"/>
                  </a:lnTo>
                  <a:cubicBezTo>
                    <a:pt x="11" y="3"/>
                    <a:pt x="10" y="2"/>
                    <a:pt x="2" y="0"/>
                  </a:cubicBezTo>
                  <a:lnTo>
                    <a:pt x="0" y="7"/>
                  </a:lnTo>
                  <a:lnTo>
                    <a:pt x="25"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3" name="Freihandform 77"/>
            <p:cNvSpPr>
              <a:spLocks/>
            </p:cNvSpPr>
            <p:nvPr/>
          </p:nvSpPr>
          <p:spPr bwMode="invGray">
            <a:xfrm>
              <a:off x="10291763" y="1563712"/>
              <a:ext cx="117475" cy="2462"/>
            </a:xfrm>
            <a:custGeom>
              <a:avLst/>
              <a:gdLst>
                <a:gd name="T0" fmla="*/ 75 w 123"/>
                <a:gd name="T1" fmla="*/ 0 h 4"/>
                <a:gd name="T2" fmla="*/ 75 w 123"/>
                <a:gd name="T3" fmla="*/ 0 h 4"/>
                <a:gd name="T4" fmla="*/ 66 w 123"/>
                <a:gd name="T5" fmla="*/ 4 h 4"/>
                <a:gd name="T6" fmla="*/ 75 w 123"/>
                <a:gd name="T7" fmla="*/ 0 h 4"/>
              </a:gdLst>
              <a:ahLst/>
              <a:cxnLst>
                <a:cxn ang="0">
                  <a:pos x="T0" y="T1"/>
                </a:cxn>
                <a:cxn ang="0">
                  <a:pos x="T2" y="T3"/>
                </a:cxn>
                <a:cxn ang="0">
                  <a:pos x="T4" y="T5"/>
                </a:cxn>
                <a:cxn ang="0">
                  <a:pos x="T6" y="T7"/>
                </a:cxn>
              </a:cxnLst>
              <a:rect l="0" t="0" r="r" b="b"/>
              <a:pathLst>
                <a:path w="123" h="4">
                  <a:moveTo>
                    <a:pt x="75" y="0"/>
                  </a:moveTo>
                  <a:lnTo>
                    <a:pt x="75" y="0"/>
                  </a:lnTo>
                  <a:cubicBezTo>
                    <a:pt x="70" y="1"/>
                    <a:pt x="0" y="4"/>
                    <a:pt x="66" y="4"/>
                  </a:cubicBezTo>
                  <a:cubicBezTo>
                    <a:pt x="71" y="2"/>
                    <a:pt x="123" y="1"/>
                    <a:pt x="75" y="0"/>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4" name="Freihandform 78"/>
            <p:cNvSpPr>
              <a:spLocks/>
            </p:cNvSpPr>
            <p:nvPr/>
          </p:nvSpPr>
          <p:spPr bwMode="invGray">
            <a:xfrm>
              <a:off x="9621838" y="1546479"/>
              <a:ext cx="11112" cy="8617"/>
            </a:xfrm>
            <a:custGeom>
              <a:avLst/>
              <a:gdLst>
                <a:gd name="T0" fmla="*/ 0 w 13"/>
                <a:gd name="T1" fmla="*/ 10 h 10"/>
                <a:gd name="T2" fmla="*/ 0 w 13"/>
                <a:gd name="T3" fmla="*/ 10 h 10"/>
                <a:gd name="T4" fmla="*/ 13 w 13"/>
                <a:gd name="T5" fmla="*/ 10 h 10"/>
                <a:gd name="T6" fmla="*/ 12 w 13"/>
                <a:gd name="T7" fmla="*/ 0 h 10"/>
                <a:gd name="T8" fmla="*/ 0 w 13"/>
                <a:gd name="T9" fmla="*/ 10 h 10"/>
              </a:gdLst>
              <a:ahLst/>
              <a:cxnLst>
                <a:cxn ang="0">
                  <a:pos x="T0" y="T1"/>
                </a:cxn>
                <a:cxn ang="0">
                  <a:pos x="T2" y="T3"/>
                </a:cxn>
                <a:cxn ang="0">
                  <a:pos x="T4" y="T5"/>
                </a:cxn>
                <a:cxn ang="0">
                  <a:pos x="T6" y="T7"/>
                </a:cxn>
                <a:cxn ang="0">
                  <a:pos x="T8" y="T9"/>
                </a:cxn>
              </a:cxnLst>
              <a:rect l="0" t="0" r="r" b="b"/>
              <a:pathLst>
                <a:path w="13" h="10">
                  <a:moveTo>
                    <a:pt x="0" y="10"/>
                  </a:moveTo>
                  <a:lnTo>
                    <a:pt x="0" y="10"/>
                  </a:lnTo>
                  <a:lnTo>
                    <a:pt x="13" y="10"/>
                  </a:lnTo>
                  <a:lnTo>
                    <a:pt x="12" y="0"/>
                  </a:lnTo>
                  <a:lnTo>
                    <a:pt x="0" y="10"/>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5" name="Freihandform 79"/>
            <p:cNvSpPr>
              <a:spLocks/>
            </p:cNvSpPr>
            <p:nvPr/>
          </p:nvSpPr>
          <p:spPr bwMode="invGray">
            <a:xfrm>
              <a:off x="8951913" y="1568636"/>
              <a:ext cx="96837" cy="8617"/>
            </a:xfrm>
            <a:custGeom>
              <a:avLst/>
              <a:gdLst>
                <a:gd name="T0" fmla="*/ 16 w 101"/>
                <a:gd name="T1" fmla="*/ 8 h 10"/>
                <a:gd name="T2" fmla="*/ 16 w 101"/>
                <a:gd name="T3" fmla="*/ 8 h 10"/>
                <a:gd name="T4" fmla="*/ 86 w 101"/>
                <a:gd name="T5" fmla="*/ 4 h 10"/>
                <a:gd name="T6" fmla="*/ 56 w 101"/>
                <a:gd name="T7" fmla="*/ 0 h 10"/>
                <a:gd name="T8" fmla="*/ 16 w 101"/>
                <a:gd name="T9" fmla="*/ 8 h 10"/>
              </a:gdLst>
              <a:ahLst/>
              <a:cxnLst>
                <a:cxn ang="0">
                  <a:pos x="T0" y="T1"/>
                </a:cxn>
                <a:cxn ang="0">
                  <a:pos x="T2" y="T3"/>
                </a:cxn>
                <a:cxn ang="0">
                  <a:pos x="T4" y="T5"/>
                </a:cxn>
                <a:cxn ang="0">
                  <a:pos x="T6" y="T7"/>
                </a:cxn>
                <a:cxn ang="0">
                  <a:pos x="T8" y="T9"/>
                </a:cxn>
              </a:cxnLst>
              <a:rect l="0" t="0" r="r" b="b"/>
              <a:pathLst>
                <a:path w="101" h="10">
                  <a:moveTo>
                    <a:pt x="16" y="8"/>
                  </a:moveTo>
                  <a:lnTo>
                    <a:pt x="16" y="8"/>
                  </a:lnTo>
                  <a:cubicBezTo>
                    <a:pt x="78" y="10"/>
                    <a:pt x="31" y="1"/>
                    <a:pt x="86" y="4"/>
                  </a:cubicBezTo>
                  <a:cubicBezTo>
                    <a:pt x="101" y="2"/>
                    <a:pt x="41" y="2"/>
                    <a:pt x="56" y="0"/>
                  </a:cubicBezTo>
                  <a:cubicBezTo>
                    <a:pt x="19" y="2"/>
                    <a:pt x="0" y="1"/>
                    <a:pt x="16" y="8"/>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6" name="Freihandform 80"/>
            <p:cNvSpPr>
              <a:spLocks/>
            </p:cNvSpPr>
            <p:nvPr/>
          </p:nvSpPr>
          <p:spPr bwMode="invGray">
            <a:xfrm>
              <a:off x="9005888" y="1566174"/>
              <a:ext cx="17462" cy="2462"/>
            </a:xfrm>
            <a:custGeom>
              <a:avLst/>
              <a:gdLst>
                <a:gd name="T0" fmla="*/ 0 w 19"/>
                <a:gd name="T1" fmla="*/ 2 h 2"/>
                <a:gd name="T2" fmla="*/ 0 w 19"/>
                <a:gd name="T3" fmla="*/ 2 h 2"/>
                <a:gd name="T4" fmla="*/ 19 w 19"/>
                <a:gd name="T5" fmla="*/ 0 h 2"/>
                <a:gd name="T6" fmla="*/ 0 w 19"/>
                <a:gd name="T7" fmla="*/ 2 h 2"/>
              </a:gdLst>
              <a:ahLst/>
              <a:cxnLst>
                <a:cxn ang="0">
                  <a:pos x="T0" y="T1"/>
                </a:cxn>
                <a:cxn ang="0">
                  <a:pos x="T2" y="T3"/>
                </a:cxn>
                <a:cxn ang="0">
                  <a:pos x="T4" y="T5"/>
                </a:cxn>
                <a:cxn ang="0">
                  <a:pos x="T6" y="T7"/>
                </a:cxn>
              </a:cxnLst>
              <a:rect l="0" t="0" r="r" b="b"/>
              <a:pathLst>
                <a:path w="19" h="2">
                  <a:moveTo>
                    <a:pt x="0" y="2"/>
                  </a:moveTo>
                  <a:lnTo>
                    <a:pt x="0" y="2"/>
                  </a:lnTo>
                  <a:lnTo>
                    <a:pt x="19" y="0"/>
                  </a:lnTo>
                  <a:cubicBezTo>
                    <a:pt x="8" y="1"/>
                    <a:pt x="3" y="1"/>
                    <a:pt x="0" y="2"/>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7" name="Freihandform 81"/>
            <p:cNvSpPr>
              <a:spLocks/>
            </p:cNvSpPr>
            <p:nvPr/>
          </p:nvSpPr>
          <p:spPr bwMode="invGray">
            <a:xfrm>
              <a:off x="1587500" y="1516937"/>
              <a:ext cx="38100" cy="3693"/>
            </a:xfrm>
            <a:custGeom>
              <a:avLst/>
              <a:gdLst>
                <a:gd name="T0" fmla="*/ 39 w 39"/>
                <a:gd name="T1" fmla="*/ 2 h 4"/>
                <a:gd name="T2" fmla="*/ 39 w 39"/>
                <a:gd name="T3" fmla="*/ 2 h 4"/>
                <a:gd name="T4" fmla="*/ 0 w 39"/>
                <a:gd name="T5" fmla="*/ 0 h 4"/>
                <a:gd name="T6" fmla="*/ 25 w 39"/>
                <a:gd name="T7" fmla="*/ 4 h 4"/>
                <a:gd name="T8" fmla="*/ 39 w 39"/>
                <a:gd name="T9" fmla="*/ 2 h 4"/>
              </a:gdLst>
              <a:ahLst/>
              <a:cxnLst>
                <a:cxn ang="0">
                  <a:pos x="T0" y="T1"/>
                </a:cxn>
                <a:cxn ang="0">
                  <a:pos x="T2" y="T3"/>
                </a:cxn>
                <a:cxn ang="0">
                  <a:pos x="T4" y="T5"/>
                </a:cxn>
                <a:cxn ang="0">
                  <a:pos x="T6" y="T7"/>
                </a:cxn>
                <a:cxn ang="0">
                  <a:pos x="T8" y="T9"/>
                </a:cxn>
              </a:cxnLst>
              <a:rect l="0" t="0" r="r" b="b"/>
              <a:pathLst>
                <a:path w="39" h="4">
                  <a:moveTo>
                    <a:pt x="39" y="2"/>
                  </a:moveTo>
                  <a:lnTo>
                    <a:pt x="39" y="2"/>
                  </a:lnTo>
                  <a:lnTo>
                    <a:pt x="0" y="0"/>
                  </a:lnTo>
                  <a:lnTo>
                    <a:pt x="25" y="4"/>
                  </a:lnTo>
                  <a:lnTo>
                    <a:pt x="39" y="2"/>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8" name="Freihandform 82"/>
            <p:cNvSpPr>
              <a:spLocks/>
            </p:cNvSpPr>
            <p:nvPr/>
          </p:nvSpPr>
          <p:spPr bwMode="invGray">
            <a:xfrm>
              <a:off x="1522413" y="1519399"/>
              <a:ext cx="30162" cy="4924"/>
            </a:xfrm>
            <a:custGeom>
              <a:avLst/>
              <a:gdLst>
                <a:gd name="T0" fmla="*/ 32 w 32"/>
                <a:gd name="T1" fmla="*/ 6 h 6"/>
                <a:gd name="T2" fmla="*/ 32 w 32"/>
                <a:gd name="T3" fmla="*/ 6 h 6"/>
                <a:gd name="T4" fmla="*/ 23 w 32"/>
                <a:gd name="T5" fmla="*/ 0 h 6"/>
                <a:gd name="T6" fmla="*/ 0 w 32"/>
                <a:gd name="T7" fmla="*/ 5 h 6"/>
                <a:gd name="T8" fmla="*/ 32 w 32"/>
                <a:gd name="T9" fmla="*/ 6 h 6"/>
              </a:gdLst>
              <a:ahLst/>
              <a:cxnLst>
                <a:cxn ang="0">
                  <a:pos x="T0" y="T1"/>
                </a:cxn>
                <a:cxn ang="0">
                  <a:pos x="T2" y="T3"/>
                </a:cxn>
                <a:cxn ang="0">
                  <a:pos x="T4" y="T5"/>
                </a:cxn>
                <a:cxn ang="0">
                  <a:pos x="T6" y="T7"/>
                </a:cxn>
                <a:cxn ang="0">
                  <a:pos x="T8" y="T9"/>
                </a:cxn>
              </a:cxnLst>
              <a:rect l="0" t="0" r="r" b="b"/>
              <a:pathLst>
                <a:path w="32" h="6">
                  <a:moveTo>
                    <a:pt x="32" y="6"/>
                  </a:moveTo>
                  <a:lnTo>
                    <a:pt x="32" y="6"/>
                  </a:lnTo>
                  <a:lnTo>
                    <a:pt x="23" y="0"/>
                  </a:lnTo>
                  <a:lnTo>
                    <a:pt x="0" y="5"/>
                  </a:lnTo>
                  <a:cubicBezTo>
                    <a:pt x="8" y="5"/>
                    <a:pt x="26" y="5"/>
                    <a:pt x="32" y="6"/>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79" name="Freihandform 83"/>
            <p:cNvSpPr>
              <a:spLocks/>
            </p:cNvSpPr>
            <p:nvPr/>
          </p:nvSpPr>
          <p:spPr bwMode="invGray">
            <a:xfrm>
              <a:off x="6650038" y="1573559"/>
              <a:ext cx="33337" cy="3693"/>
            </a:xfrm>
            <a:custGeom>
              <a:avLst/>
              <a:gdLst>
                <a:gd name="T0" fmla="*/ 31 w 34"/>
                <a:gd name="T1" fmla="*/ 4 h 4"/>
                <a:gd name="T2" fmla="*/ 31 w 34"/>
                <a:gd name="T3" fmla="*/ 4 h 4"/>
                <a:gd name="T4" fmla="*/ 34 w 34"/>
                <a:gd name="T5" fmla="*/ 2 h 4"/>
                <a:gd name="T6" fmla="*/ 0 w 34"/>
                <a:gd name="T7" fmla="*/ 0 h 4"/>
                <a:gd name="T8" fmla="*/ 31 w 34"/>
                <a:gd name="T9" fmla="*/ 4 h 4"/>
              </a:gdLst>
              <a:ahLst/>
              <a:cxnLst>
                <a:cxn ang="0">
                  <a:pos x="T0" y="T1"/>
                </a:cxn>
                <a:cxn ang="0">
                  <a:pos x="T2" y="T3"/>
                </a:cxn>
                <a:cxn ang="0">
                  <a:pos x="T4" y="T5"/>
                </a:cxn>
                <a:cxn ang="0">
                  <a:pos x="T6" y="T7"/>
                </a:cxn>
                <a:cxn ang="0">
                  <a:pos x="T8" y="T9"/>
                </a:cxn>
              </a:cxnLst>
              <a:rect l="0" t="0" r="r" b="b"/>
              <a:pathLst>
                <a:path w="34" h="4">
                  <a:moveTo>
                    <a:pt x="31" y="4"/>
                  </a:moveTo>
                  <a:lnTo>
                    <a:pt x="31" y="4"/>
                  </a:lnTo>
                  <a:lnTo>
                    <a:pt x="34" y="2"/>
                  </a:lnTo>
                  <a:cubicBezTo>
                    <a:pt x="28" y="1"/>
                    <a:pt x="18" y="1"/>
                    <a:pt x="0" y="0"/>
                  </a:cubicBezTo>
                  <a:lnTo>
                    <a:pt x="31" y="4"/>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0" name="Freihandform 84"/>
            <p:cNvSpPr>
              <a:spLocks/>
            </p:cNvSpPr>
            <p:nvPr/>
          </p:nvSpPr>
          <p:spPr bwMode="invGray">
            <a:xfrm>
              <a:off x="6162675" y="1566174"/>
              <a:ext cx="15875" cy="4924"/>
            </a:xfrm>
            <a:custGeom>
              <a:avLst/>
              <a:gdLst>
                <a:gd name="T0" fmla="*/ 8 w 17"/>
                <a:gd name="T1" fmla="*/ 6 h 6"/>
                <a:gd name="T2" fmla="*/ 8 w 17"/>
                <a:gd name="T3" fmla="*/ 6 h 6"/>
                <a:gd name="T4" fmla="*/ 17 w 17"/>
                <a:gd name="T5" fmla="*/ 6 h 6"/>
                <a:gd name="T6" fmla="*/ 0 w 17"/>
                <a:gd name="T7" fmla="*/ 0 h 6"/>
                <a:gd name="T8" fmla="*/ 8 w 17"/>
                <a:gd name="T9" fmla="*/ 6 h 6"/>
              </a:gdLst>
              <a:ahLst/>
              <a:cxnLst>
                <a:cxn ang="0">
                  <a:pos x="T0" y="T1"/>
                </a:cxn>
                <a:cxn ang="0">
                  <a:pos x="T2" y="T3"/>
                </a:cxn>
                <a:cxn ang="0">
                  <a:pos x="T4" y="T5"/>
                </a:cxn>
                <a:cxn ang="0">
                  <a:pos x="T6" y="T7"/>
                </a:cxn>
                <a:cxn ang="0">
                  <a:pos x="T8" y="T9"/>
                </a:cxn>
              </a:cxnLst>
              <a:rect l="0" t="0" r="r" b="b"/>
              <a:pathLst>
                <a:path w="17" h="6">
                  <a:moveTo>
                    <a:pt x="8" y="6"/>
                  </a:moveTo>
                  <a:lnTo>
                    <a:pt x="8" y="6"/>
                  </a:lnTo>
                  <a:lnTo>
                    <a:pt x="17" y="6"/>
                  </a:lnTo>
                  <a:lnTo>
                    <a:pt x="0" y="0"/>
                  </a:lnTo>
                  <a:lnTo>
                    <a:pt x="8" y="6"/>
                  </a:ln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sp>
          <p:nvSpPr>
            <p:cNvPr id="81" name="Freihandform 85"/>
            <p:cNvSpPr>
              <a:spLocks/>
            </p:cNvSpPr>
            <p:nvPr/>
          </p:nvSpPr>
          <p:spPr bwMode="invGray">
            <a:xfrm>
              <a:off x="5738813" y="1571097"/>
              <a:ext cx="60325" cy="6155"/>
            </a:xfrm>
            <a:custGeom>
              <a:avLst/>
              <a:gdLst>
                <a:gd name="T0" fmla="*/ 5 w 63"/>
                <a:gd name="T1" fmla="*/ 7 h 8"/>
                <a:gd name="T2" fmla="*/ 5 w 63"/>
                <a:gd name="T3" fmla="*/ 7 h 8"/>
                <a:gd name="T4" fmla="*/ 63 w 63"/>
                <a:gd name="T5" fmla="*/ 7 h 8"/>
                <a:gd name="T6" fmla="*/ 5 w 63"/>
                <a:gd name="T7" fmla="*/ 7 h 8"/>
              </a:gdLst>
              <a:ahLst/>
              <a:cxnLst>
                <a:cxn ang="0">
                  <a:pos x="T0" y="T1"/>
                </a:cxn>
                <a:cxn ang="0">
                  <a:pos x="T2" y="T3"/>
                </a:cxn>
                <a:cxn ang="0">
                  <a:pos x="T4" y="T5"/>
                </a:cxn>
                <a:cxn ang="0">
                  <a:pos x="T6" y="T7"/>
                </a:cxn>
              </a:cxnLst>
              <a:rect l="0" t="0" r="r" b="b"/>
              <a:pathLst>
                <a:path w="63" h="8">
                  <a:moveTo>
                    <a:pt x="5" y="7"/>
                  </a:moveTo>
                  <a:lnTo>
                    <a:pt x="5" y="7"/>
                  </a:lnTo>
                  <a:cubicBezTo>
                    <a:pt x="23" y="8"/>
                    <a:pt x="45" y="6"/>
                    <a:pt x="63" y="7"/>
                  </a:cubicBezTo>
                  <a:cubicBezTo>
                    <a:pt x="23" y="8"/>
                    <a:pt x="0" y="0"/>
                    <a:pt x="5" y="7"/>
                  </a:cubicBezTo>
                  <a:close/>
                </a:path>
              </a:pathLst>
            </a:custGeom>
            <a:solidFill>
              <a:schemeClr val="accent1"/>
            </a:solidFill>
            <a:ln w="0">
              <a:noFill/>
              <a:prstDash val="solid"/>
              <a:round/>
              <a:headEnd/>
              <a:tailEnd/>
            </a:ln>
          </p:spPr>
          <p:txBody>
            <a:bodyPr vert="horz" wrap="square" lIns="91440" tIns="45720" rIns="91440" bIns="45720" numCol="1" rtlCol="0" anchor="t" anchorCtr="0" compatLnSpc="1">
              <a:prstTxWarp prst="textNoShape">
                <a:avLst/>
              </a:prstTxWarp>
            </a:bodyPr>
            <a:lstStyle/>
            <a:p>
              <a:pPr rtl="0"/>
              <a:endParaRPr lang="de-DE" dirty="0">
                <a:ln>
                  <a:noFill/>
                </a:ln>
              </a:endParaRPr>
            </a:p>
          </p:txBody>
        </p:sp>
      </p:grpSp>
      <p:sp>
        <p:nvSpPr>
          <p:cNvPr id="3" name="Vertikaler Textplatzhalter 2"/>
          <p:cNvSpPr>
            <a:spLocks noGrp="1"/>
          </p:cNvSpPr>
          <p:nvPr>
            <p:ph type="body" orient="vert" idx="1" hasCustomPrompt="1"/>
          </p:nvPr>
        </p:nvSpPr>
        <p:spPr>
          <a:xfrm>
            <a:off x="608012" y="277813"/>
            <a:ext cx="9144001" cy="5898573"/>
          </a:xfrm>
        </p:spPr>
        <p:txBody>
          <a:bodyPr vert="eaVert" rtlCol="0"/>
          <a:lstStyle>
            <a:lvl5pPr>
              <a:defRPr/>
            </a:lvl5pPr>
            <a:lvl6pPr marL="1261872" indent="0">
              <a:buNone/>
              <a:defRPr/>
            </a:lvl6pPr>
            <a:lvl7pPr>
              <a:defRPr/>
            </a:lvl7pPr>
            <a:lvl8pPr>
              <a:defRPr baseline="0"/>
            </a:lvl8pPr>
            <a:lvl9pPr>
              <a:defRPr baseline="0"/>
            </a:lvl9pPr>
          </a:lstStyle>
          <a:p>
            <a:pPr lvl="0" rtl="0"/>
            <a:r>
              <a:rPr lang="de-DE" dirty="0"/>
              <a:t>Textmasterformate durch Klicken bearbeiten</a:t>
            </a:r>
          </a:p>
          <a:p>
            <a:pPr lvl="1" rtl="0"/>
            <a:r>
              <a:rPr lang="de-DE" dirty="0"/>
              <a:t>Zweite Ebene</a:t>
            </a:r>
          </a:p>
          <a:p>
            <a:pPr lvl="2" rtl="0"/>
            <a:r>
              <a:rPr lang="de-DE" dirty="0"/>
              <a:t>Dritte Ebene</a:t>
            </a:r>
          </a:p>
          <a:p>
            <a:pPr lvl="3" rtl="0"/>
            <a:r>
              <a:rPr lang="de-DE" dirty="0"/>
              <a:t>Vierte Ebene</a:t>
            </a:r>
          </a:p>
          <a:p>
            <a:pPr lvl="4" rtl="0"/>
            <a:r>
              <a:rPr lang="de-DE" dirty="0"/>
              <a:t>Fünfte Ebene</a:t>
            </a:r>
          </a:p>
        </p:txBody>
      </p:sp>
      <p:sp>
        <p:nvSpPr>
          <p:cNvPr id="5" name="Fußzeilenplatzhalter 4"/>
          <p:cNvSpPr>
            <a:spLocks noGrp="1"/>
          </p:cNvSpPr>
          <p:nvPr>
            <p:ph type="ftr" sz="quarter" idx="11"/>
          </p:nvPr>
        </p:nvSpPr>
        <p:spPr/>
        <p:txBody>
          <a:bodyPr rtlCol="0"/>
          <a:lstStyle/>
          <a:p>
            <a:pPr rtl="0"/>
            <a:endParaRPr lang="de-DE" dirty="0"/>
          </a:p>
        </p:txBody>
      </p:sp>
      <p:sp>
        <p:nvSpPr>
          <p:cNvPr id="4" name="Datumsplatzhalter 3"/>
          <p:cNvSpPr>
            <a:spLocks noGrp="1"/>
          </p:cNvSpPr>
          <p:nvPr>
            <p:ph type="dt" sz="half" idx="10"/>
          </p:nvPr>
        </p:nvSpPr>
        <p:spPr/>
        <p:txBody>
          <a:bodyPr rtlCol="0"/>
          <a:lstStyle/>
          <a:p>
            <a:pPr rtl="0"/>
            <a:fld id="{8D61BE6A-6189-4208-B1B4-B5EAD7475A85}" type="datetime1">
              <a:rPr lang="de-DE" smtClean="0"/>
              <a:t>14.01.2026</a:t>
            </a:fld>
            <a:endParaRPr lang="de-DE" dirty="0"/>
          </a:p>
        </p:txBody>
      </p:sp>
      <p:sp>
        <p:nvSpPr>
          <p:cNvPr id="6" name="Foliennummernplatzhalter 5"/>
          <p:cNvSpPr>
            <a:spLocks noGrp="1"/>
          </p:cNvSpPr>
          <p:nvPr>
            <p:ph type="sldNum" sz="quarter" idx="12"/>
          </p:nvPr>
        </p:nvSpPr>
        <p:spPr/>
        <p:txBody>
          <a:bodyPr rtlCol="0"/>
          <a:lstStyle/>
          <a:p>
            <a:pPr rtl="0"/>
            <a:fld id="{25BA54BD-C84D-46CE-8B72-31BFB26ABA43}" type="slidenum">
              <a:rPr lang="de-DE" smtClean="0"/>
              <a:t>‹Nr.›</a:t>
            </a:fld>
            <a:endParaRPr lang="de-DE" dirty="0"/>
          </a:p>
        </p:txBody>
      </p:sp>
    </p:spTree>
    <p:extLst>
      <p:ext uri="{BB962C8B-B14F-4D97-AF65-F5344CB8AC3E}">
        <p14:creationId xmlns:p14="http://schemas.microsoft.com/office/powerpoint/2010/main" val="221179101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2" name="Titelplatzhalter 1"/>
          <p:cNvSpPr>
            <a:spLocks noGrp="1"/>
          </p:cNvSpPr>
          <p:nvPr>
            <p:ph type="title"/>
          </p:nvPr>
        </p:nvSpPr>
        <p:spPr>
          <a:xfrm>
            <a:off x="1522414" y="274638"/>
            <a:ext cx="9143998" cy="1020762"/>
          </a:xfrm>
          <a:prstGeom prst="rect">
            <a:avLst/>
          </a:prstGeom>
        </p:spPr>
        <p:txBody>
          <a:bodyPr vert="horz" lIns="91440" tIns="45720" rIns="91440" bIns="45720" rtlCol="0" anchor="b">
            <a:normAutofit/>
          </a:bodyPr>
          <a:lstStyle/>
          <a:p>
            <a:pPr rtl="0"/>
            <a:r>
              <a:rPr lang="de-DE" dirty="0"/>
              <a:t>Titelmasterformat durch Klicken bearbeiten</a:t>
            </a:r>
          </a:p>
        </p:txBody>
      </p:sp>
      <p:sp>
        <p:nvSpPr>
          <p:cNvPr id="3" name="Textplatzhalter 2"/>
          <p:cNvSpPr>
            <a:spLocks noGrp="1"/>
          </p:cNvSpPr>
          <p:nvPr>
            <p:ph type="body" idx="1"/>
          </p:nvPr>
        </p:nvSpPr>
        <p:spPr>
          <a:xfrm>
            <a:off x="1522414" y="1905000"/>
            <a:ext cx="9144000" cy="4267200"/>
          </a:xfrm>
          <a:prstGeom prst="rect">
            <a:avLst/>
          </a:prstGeom>
        </p:spPr>
        <p:txBody>
          <a:bodyPr vert="horz" lIns="91440" tIns="45720" rIns="91440" bIns="45720" rtlCol="0">
            <a:normAutofit/>
          </a:bodyPr>
          <a:lstStyle/>
          <a:p>
            <a:pPr lvl="0" rtl="0"/>
            <a:r>
              <a:rPr lang="de-DE" dirty="0"/>
              <a:t>Textmasterformat durch Klicken bearbeiten</a:t>
            </a:r>
          </a:p>
          <a:p>
            <a:pPr lvl="1" rtl="0"/>
            <a:r>
              <a:rPr lang="de-DE" dirty="0"/>
              <a:t>Zweite Ebene</a:t>
            </a:r>
          </a:p>
          <a:p>
            <a:pPr lvl="2" rtl="0"/>
            <a:r>
              <a:rPr lang="de-DE" dirty="0"/>
              <a:t>Dritte Ebene</a:t>
            </a:r>
          </a:p>
          <a:p>
            <a:pPr lvl="3" rtl="0"/>
            <a:r>
              <a:rPr lang="de-DE" dirty="0"/>
              <a:t>Vierte Ebene</a:t>
            </a:r>
          </a:p>
          <a:p>
            <a:pPr lvl="4" rtl="0"/>
            <a:r>
              <a:rPr lang="de-DE" dirty="0"/>
              <a:t>Fünfte Ebene</a:t>
            </a:r>
          </a:p>
        </p:txBody>
      </p:sp>
      <p:sp>
        <p:nvSpPr>
          <p:cNvPr id="5" name="Fußzeilenplatzhalter 4"/>
          <p:cNvSpPr>
            <a:spLocks noGrp="1"/>
          </p:cNvSpPr>
          <p:nvPr>
            <p:ph type="ftr" sz="quarter" idx="3"/>
          </p:nvPr>
        </p:nvSpPr>
        <p:spPr>
          <a:xfrm>
            <a:off x="1522413" y="6400801"/>
            <a:ext cx="6324599" cy="276226"/>
          </a:xfrm>
          <a:prstGeom prst="rect">
            <a:avLst/>
          </a:prstGeom>
        </p:spPr>
        <p:txBody>
          <a:bodyPr vert="horz" lIns="91440" tIns="45720" rIns="91440" bIns="45720" rtlCol="0" anchor="ctr"/>
          <a:lstStyle>
            <a:lvl1pPr algn="l">
              <a:defRPr sz="1200">
                <a:solidFill>
                  <a:schemeClr val="tx1">
                    <a:tint val="75000"/>
                  </a:schemeClr>
                </a:solidFill>
              </a:defRPr>
            </a:lvl1pPr>
          </a:lstStyle>
          <a:p>
            <a:pPr rtl="0"/>
            <a:endParaRPr lang="de-DE" dirty="0"/>
          </a:p>
        </p:txBody>
      </p:sp>
      <p:sp>
        <p:nvSpPr>
          <p:cNvPr id="4" name="Datumsplatzhalter 3"/>
          <p:cNvSpPr>
            <a:spLocks noGrp="1"/>
          </p:cNvSpPr>
          <p:nvPr>
            <p:ph type="dt" sz="half" idx="2"/>
          </p:nvPr>
        </p:nvSpPr>
        <p:spPr>
          <a:xfrm>
            <a:off x="8075612" y="6400801"/>
            <a:ext cx="1243859" cy="276226"/>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43319DDE-CF78-45AB-B885-72D96434AFE9}" type="datetime1">
              <a:rPr lang="de-DE" smtClean="0"/>
              <a:t>14.01.2026</a:t>
            </a:fld>
            <a:endParaRPr lang="de-DE" dirty="0"/>
          </a:p>
        </p:txBody>
      </p:sp>
      <p:sp>
        <p:nvSpPr>
          <p:cNvPr id="6" name="Foliennummernplatzhalter 5"/>
          <p:cNvSpPr>
            <a:spLocks noGrp="1"/>
          </p:cNvSpPr>
          <p:nvPr>
            <p:ph type="sldNum" sz="quarter" idx="4"/>
          </p:nvPr>
        </p:nvSpPr>
        <p:spPr>
          <a:xfrm>
            <a:off x="9523412" y="6400801"/>
            <a:ext cx="1143002" cy="276226"/>
          </a:xfrm>
          <a:prstGeom prst="rect">
            <a:avLst/>
          </a:prstGeom>
        </p:spPr>
        <p:txBody>
          <a:bodyPr vert="horz" lIns="91440" tIns="45720" rIns="91440" bIns="45720" rtlCol="0" anchor="ctr"/>
          <a:lstStyle>
            <a:lvl1pPr algn="r">
              <a:defRPr sz="1200">
                <a:solidFill>
                  <a:schemeClr val="tx1">
                    <a:tint val="75000"/>
                  </a:schemeClr>
                </a:solidFill>
              </a:defRPr>
            </a:lvl1pPr>
          </a:lstStyle>
          <a:p>
            <a:pPr rtl="0"/>
            <a:fld id="{25BA54BD-C84D-46CE-8B72-31BFB26ABA43}" type="slidenum">
              <a:rPr lang="de-DE" smtClean="0"/>
              <a:pPr/>
              <a:t>‹Nr.›</a:t>
            </a:fld>
            <a:endParaRPr lang="de-DE" dirty="0"/>
          </a:p>
        </p:txBody>
      </p:sp>
    </p:spTree>
    <p:extLst>
      <p:ext uri="{BB962C8B-B14F-4D97-AF65-F5344CB8AC3E}">
        <p14:creationId xmlns:p14="http://schemas.microsoft.com/office/powerpoint/2010/main" val="535636480"/>
      </p:ext>
    </p:extLst>
  </p:cSld>
  <p:clrMap bg1="dk1" tx1="lt1" bg2="dk2" tx2="lt2" accent1="accent1" accent2="accent2" accent3="accent3" accent4="accent4" accent5="accent5" accent6="accent6" hlink="hlink" folHlink="folHlink"/>
  <p:sldLayoutIdLst>
    <p:sldLayoutId id="2147483661" r:id="rId1"/>
    <p:sldLayoutId id="2147483672"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sldNum="0" hdr="0" ftr="0" dt="0"/>
  <p:txStyles>
    <p:titleStyle>
      <a:lvl1pPr algn="l" defTabSz="914400" rtl="0" eaLnBrk="1" latinLnBrk="0" hangingPunct="1">
        <a:lnSpc>
          <a:spcPct val="90000"/>
        </a:lnSpc>
        <a:spcBef>
          <a:spcPct val="0"/>
        </a:spcBef>
        <a:buNone/>
        <a:defRPr sz="3200" kern="1200">
          <a:solidFill>
            <a:schemeClr val="tx1"/>
          </a:solidFill>
          <a:latin typeface="+mj-lt"/>
          <a:ea typeface="+mj-ea"/>
          <a:cs typeface="+mj-cs"/>
        </a:defRPr>
      </a:lvl1pPr>
    </p:titleStyle>
    <p:bodyStyle>
      <a:lvl1pPr marL="274320" indent="-274320" algn="l" defTabSz="914400" rtl="0" eaLnBrk="1" latinLnBrk="0" hangingPunct="1">
        <a:lnSpc>
          <a:spcPct val="90000"/>
        </a:lnSpc>
        <a:spcBef>
          <a:spcPts val="1800"/>
        </a:spcBef>
        <a:buSzPct val="100000"/>
        <a:buFont typeface="Arial" pitchFamily="34" charset="0"/>
        <a:buChar char="▪"/>
        <a:defRPr sz="2400" kern="1200">
          <a:solidFill>
            <a:schemeClr val="tx1"/>
          </a:solidFill>
          <a:latin typeface="+mn-lt"/>
          <a:ea typeface="+mn-ea"/>
          <a:cs typeface="+mn-cs"/>
        </a:defRPr>
      </a:lvl1pPr>
      <a:lvl2pPr marL="576072" indent="-274320" algn="l" defTabSz="914400" rtl="0" eaLnBrk="1" latinLnBrk="0" hangingPunct="1">
        <a:lnSpc>
          <a:spcPct val="90000"/>
        </a:lnSpc>
        <a:spcBef>
          <a:spcPts val="600"/>
        </a:spcBef>
        <a:buSzPct val="100000"/>
        <a:buFont typeface="Consolas" pitchFamily="49" charset="0"/>
        <a:buChar char="–"/>
        <a:defRPr sz="2000" kern="1200">
          <a:solidFill>
            <a:schemeClr val="tx1"/>
          </a:solidFill>
          <a:latin typeface="+mn-lt"/>
          <a:ea typeface="+mn-ea"/>
          <a:cs typeface="+mn-cs"/>
        </a:defRPr>
      </a:lvl2pPr>
      <a:lvl3pPr marL="804672" indent="-228600" algn="l" defTabSz="914400" rtl="0" eaLnBrk="1" latinLnBrk="0" hangingPunct="1">
        <a:lnSpc>
          <a:spcPct val="90000"/>
        </a:lnSpc>
        <a:spcBef>
          <a:spcPts val="600"/>
        </a:spcBef>
        <a:buSzPct val="100000"/>
        <a:buFont typeface="Arial" pitchFamily="34" charset="0"/>
        <a:buChar char="▪"/>
        <a:defRPr sz="1800" kern="1200">
          <a:solidFill>
            <a:schemeClr val="tx1"/>
          </a:solidFill>
          <a:latin typeface="+mn-lt"/>
          <a:ea typeface="+mn-ea"/>
          <a:cs typeface="+mn-cs"/>
        </a:defRPr>
      </a:lvl3pPr>
      <a:lvl4pPr marL="10332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4pPr>
      <a:lvl5pPr marL="12618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5pPr>
      <a:lvl6pPr marL="14904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6pPr>
      <a:lvl7pPr marL="17190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7pPr>
      <a:lvl8pPr marL="1947672" indent="-228600" algn="l" defTabSz="914400" rtl="0" eaLnBrk="1" latinLnBrk="0" hangingPunct="1">
        <a:lnSpc>
          <a:spcPct val="90000"/>
        </a:lnSpc>
        <a:spcBef>
          <a:spcPts val="600"/>
        </a:spcBef>
        <a:buSzPct val="100000"/>
        <a:buFont typeface="Consolas" pitchFamily="49" charset="0"/>
        <a:buChar char="–"/>
        <a:defRPr sz="1600" kern="1200">
          <a:solidFill>
            <a:schemeClr val="tx1"/>
          </a:solidFill>
          <a:latin typeface="+mn-lt"/>
          <a:ea typeface="+mn-ea"/>
          <a:cs typeface="+mn-cs"/>
        </a:defRPr>
      </a:lvl8pPr>
      <a:lvl9pPr marL="2176272" indent="-228600" algn="l" defTabSz="914400" rtl="0" eaLnBrk="1" latinLnBrk="0" hangingPunct="1">
        <a:lnSpc>
          <a:spcPct val="90000"/>
        </a:lnSpc>
        <a:spcBef>
          <a:spcPts val="600"/>
        </a:spcBef>
        <a:buSzPct val="100000"/>
        <a:buFont typeface="Arial" pitchFamily="34" charset="0"/>
        <a:buChar char="▪"/>
        <a:defRPr sz="16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39"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microsoft.com/office/2017/06/relationships/model3d" Target="../media/model3d1.glb"/><Relationship Id="rId2" Type="http://schemas.openxmlformats.org/officeDocument/2006/relationships/notesSlide" Target="../notesSlides/notesSlide2.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microsoft.com/office/2017/06/relationships/model3d" Target="../media/model3d2.glb"/><Relationship Id="rId2" Type="http://schemas.openxmlformats.org/officeDocument/2006/relationships/notesSlide" Target="../notesSlides/notesSlide3.xml"/><Relationship Id="rId1" Type="http://schemas.openxmlformats.org/officeDocument/2006/relationships/slideLayout" Target="../slideLayouts/slideLayout3.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13" Type="http://schemas.microsoft.com/office/2017/06/relationships/model3d" Target="../media/model3d8.glb"/><Relationship Id="rId3" Type="http://schemas.microsoft.com/office/2017/06/relationships/model3d" Target="../media/model3d3.glb"/><Relationship Id="rId7" Type="http://schemas.microsoft.com/office/2017/06/relationships/model3d" Target="../media/model3d5.glb"/><Relationship Id="rId12" Type="http://schemas.openxmlformats.org/officeDocument/2006/relationships/image" Target="../media/image11.png"/><Relationship Id="rId2" Type="http://schemas.openxmlformats.org/officeDocument/2006/relationships/notesSlide" Target="../notesSlides/notesSlide8.xml"/><Relationship Id="rId16" Type="http://schemas.openxmlformats.org/officeDocument/2006/relationships/image" Target="../media/image13.png"/><Relationship Id="rId1" Type="http://schemas.openxmlformats.org/officeDocument/2006/relationships/slideLayout" Target="../slideLayouts/slideLayout3.xml"/><Relationship Id="rId6" Type="http://schemas.openxmlformats.org/officeDocument/2006/relationships/image" Target="../media/image8.png"/><Relationship Id="rId11" Type="http://schemas.microsoft.com/office/2017/06/relationships/model3d" Target="../media/model3d7.glb"/><Relationship Id="rId5" Type="http://schemas.microsoft.com/office/2017/06/relationships/model3d" Target="../media/model3d4.glb"/><Relationship Id="rId15" Type="http://schemas.microsoft.com/office/2017/06/relationships/model3d" Target="../media/model3d9.glb"/><Relationship Id="rId10" Type="http://schemas.openxmlformats.org/officeDocument/2006/relationships/image" Target="../media/image10.png"/><Relationship Id="rId4" Type="http://schemas.openxmlformats.org/officeDocument/2006/relationships/image" Target="../media/image7.png"/><Relationship Id="rId9" Type="http://schemas.microsoft.com/office/2017/06/relationships/model3d" Target="../media/model3d6.glb"/><Relationship Id="rId14" Type="http://schemas.openxmlformats.org/officeDocument/2006/relationships/image" Target="../media/image12.png"/></Relationships>
</file>

<file path=ppt/slides/_rels/slide11.xml.rels><?xml version="1.0" encoding="UTF-8" standalone="yes"?>
<Relationships xmlns="http://schemas.openxmlformats.org/package/2006/relationships"><Relationship Id="rId3" Type="http://schemas.microsoft.com/office/2017/06/relationships/model3d" Target="../media/model3d10.glb"/><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image" Target="../media/image4.png"/><Relationship Id="rId5" Type="http://schemas.microsoft.com/office/2017/06/relationships/model3d" Target="../media/model3d2.glb"/><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microsoft.com/office/2017/06/relationships/model3d" Target="../media/model3d11.glb"/><Relationship Id="rId7" Type="http://schemas.microsoft.com/office/2017/06/relationships/model3d" Target="../media/model3d3.glb"/><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6.png"/><Relationship Id="rId5" Type="http://schemas.microsoft.com/office/2017/06/relationships/model3d" Target="../media/model3d12.glb"/><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1.xml"/><Relationship Id="rId1" Type="http://schemas.openxmlformats.org/officeDocument/2006/relationships/slideLayout" Target="../slideLayouts/slideLayout3.xml"/><Relationship Id="rId4" Type="http://schemas.microsoft.com/office/2007/relationships/hdphoto" Target="../media/hdphoto1.wdp"/></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8" Type="http://schemas.openxmlformats.org/officeDocument/2006/relationships/image" Target="../media/image20.png"/><Relationship Id="rId3" Type="http://schemas.microsoft.com/office/2017/06/relationships/model3d" Target="../media/model3d1.glb"/><Relationship Id="rId7" Type="http://schemas.microsoft.com/office/2017/06/relationships/model3d" Target="../media/model3d14.glb"/><Relationship Id="rId2" Type="http://schemas.openxmlformats.org/officeDocument/2006/relationships/notesSlide" Target="../notesSlides/notesSlide13.xml"/><Relationship Id="rId1" Type="http://schemas.openxmlformats.org/officeDocument/2006/relationships/slideLayout" Target="../slideLayouts/slideLayout3.xml"/><Relationship Id="rId6" Type="http://schemas.openxmlformats.org/officeDocument/2006/relationships/image" Target="../media/image19.png"/><Relationship Id="rId5" Type="http://schemas.microsoft.com/office/2017/06/relationships/model3d" Target="../media/model3d13.glb"/><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microsoft.com/office/2017/06/relationships/model3d" Target="../media/model3d15.glb"/><Relationship Id="rId2" Type="http://schemas.openxmlformats.org/officeDocument/2006/relationships/notesSlide" Target="../notesSlides/notesSlide14.xml"/><Relationship Id="rId1" Type="http://schemas.openxmlformats.org/officeDocument/2006/relationships/slideLayout" Target="../slideLayouts/slideLayout3.xml"/><Relationship Id="rId4" Type="http://schemas.openxmlformats.org/officeDocument/2006/relationships/image" Target="../media/image21.png"/></Relationships>
</file>

<file path=ppt/slides/_rels/slide18.xml.rels><?xml version="1.0" encoding="UTF-8" standalone="yes"?>
<Relationships xmlns="http://schemas.openxmlformats.org/package/2006/relationships"><Relationship Id="rId3" Type="http://schemas.openxmlformats.org/officeDocument/2006/relationships/hyperlink" Target="https://create.kahoot.it/details/8a1a8207-ac42-475f-a28b-e36d7578c4b8?drawer=" TargetMode="External"/><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hyperlink" Target="https://physikdidaktik.uni-graz.at/de/neuigkeiten/sender-empfaenger-optikkonzeption/"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rtlCol="0"/>
          <a:lstStyle/>
          <a:p>
            <a:pPr rtl="0"/>
            <a:r>
              <a:rPr lang="de-DE" dirty="0"/>
              <a:t>Lichtausbreitung</a:t>
            </a:r>
          </a:p>
        </p:txBody>
      </p:sp>
      <p:sp>
        <p:nvSpPr>
          <p:cNvPr id="3" name="Untertitel 2"/>
          <p:cNvSpPr>
            <a:spLocks noGrp="1"/>
          </p:cNvSpPr>
          <p:nvPr>
            <p:ph type="subTitle" idx="1"/>
          </p:nvPr>
        </p:nvSpPr>
        <p:spPr/>
        <p:txBody>
          <a:bodyPr rtlCol="0"/>
          <a:lstStyle/>
          <a:p>
            <a:pPr rtl="0"/>
            <a:r>
              <a:rPr lang="de-DE" dirty="0"/>
              <a:t>Lichtgeschwindigkeit - Selbstsender - Zwischensender</a:t>
            </a:r>
          </a:p>
        </p:txBody>
      </p:sp>
    </p:spTree>
    <p:extLst>
      <p:ext uri="{BB962C8B-B14F-4D97-AF65-F5344CB8AC3E}">
        <p14:creationId xmlns:p14="http://schemas.microsoft.com/office/powerpoint/2010/main" val="19201110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186748-FB86-FEB7-9054-BC74D45D8F49}"/>
              </a:ext>
            </a:extLst>
          </p:cNvPr>
          <p:cNvSpPr>
            <a:spLocks noGrp="1"/>
          </p:cNvSpPr>
          <p:nvPr>
            <p:ph type="title"/>
          </p:nvPr>
        </p:nvSpPr>
        <p:spPr/>
        <p:txBody>
          <a:bodyPr/>
          <a:lstStyle/>
          <a:p>
            <a:r>
              <a:rPr lang="de-DE" dirty="0"/>
              <a:t>Lichtausbreitung</a:t>
            </a:r>
            <a:endParaRPr lang="de-AT" dirty="0"/>
          </a:p>
        </p:txBody>
      </p:sp>
    </p:spTree>
    <p:extLst>
      <p:ext uri="{BB962C8B-B14F-4D97-AF65-F5344CB8AC3E}">
        <p14:creationId xmlns:p14="http://schemas.microsoft.com/office/powerpoint/2010/main" val="20461744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F149EC58-D0E4-8846-96B9-E07E6A4A973E}"/>
              </a:ext>
            </a:extLst>
          </p:cNvPr>
          <p:cNvSpPr>
            <a:spLocks noGrp="1"/>
          </p:cNvSpPr>
          <p:nvPr>
            <p:ph type="title"/>
          </p:nvPr>
        </p:nvSpPr>
        <p:spPr>
          <a:xfrm>
            <a:off x="1522414" y="274638"/>
            <a:ext cx="9143998" cy="1020762"/>
          </a:xfrm>
        </p:spPr>
        <p:txBody>
          <a:bodyPr/>
          <a:lstStyle/>
          <a:p>
            <a:pPr algn="ctr"/>
            <a:r>
              <a:rPr lang="en-US" dirty="0"/>
              <a:t>Rätsel: 1,2 oder 3?</a:t>
            </a:r>
          </a:p>
        </p:txBody>
      </p:sp>
      <mc:AlternateContent xmlns:mc="http://schemas.openxmlformats.org/markup-compatibility/2006">
        <mc:Choice xmlns:am3d="http://schemas.microsoft.com/office/drawing/2017/model3d" Requires="am3d">
          <p:graphicFrame>
            <p:nvGraphicFramePr>
              <p:cNvPr id="2" name="3D-Modell 1" descr="Glühbirne">
                <a:extLst>
                  <a:ext uri="{FF2B5EF4-FFF2-40B4-BE49-F238E27FC236}">
                    <a16:creationId xmlns:a16="http://schemas.microsoft.com/office/drawing/2014/main" id="{58BBA406-A847-8528-A620-F476DD7BD7F4}"/>
                  </a:ext>
                </a:extLst>
              </p:cNvPr>
              <p:cNvGraphicFramePr>
                <a:graphicFrameLocks noChangeAspect="1"/>
              </p:cNvGraphicFramePr>
              <p:nvPr>
                <p:extLst>
                  <p:ext uri="{D42A27DB-BD31-4B8C-83A1-F6EECF244321}">
                    <p14:modId xmlns:p14="http://schemas.microsoft.com/office/powerpoint/2010/main" val="3041818535"/>
                  </p:ext>
                </p:extLst>
              </p:nvPr>
            </p:nvGraphicFramePr>
            <p:xfrm>
              <a:off x="1522414" y="2924944"/>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Modell 1" descr="Glühbirne">
                <a:extLst>
                  <a:ext uri="{FF2B5EF4-FFF2-40B4-BE49-F238E27FC236}">
                    <a16:creationId xmlns:a16="http://schemas.microsoft.com/office/drawing/2014/main" id="{58BBA406-A847-8528-A620-F476DD7BD7F4}"/>
                  </a:ext>
                </a:extLst>
              </p:cNvPr>
              <p:cNvPicPr>
                <a:picLocks noGrp="1" noRot="1" noChangeAspect="1" noMove="1" noResize="1" noEditPoints="1" noAdjustHandles="1" noChangeArrowheads="1" noChangeShapeType="1" noCrop="1"/>
              </p:cNvPicPr>
              <p:nvPr/>
            </p:nvPicPr>
            <p:blipFill>
              <a:blip r:embed="rId4"/>
              <a:stretch>
                <a:fillRect/>
              </a:stretch>
            </p:blipFill>
            <p:spPr>
              <a:xfrm>
                <a:off x="1522414" y="2924944"/>
                <a:ext cx="1296144" cy="202264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3" name="3D-Modell 2" descr="Glühbirne">
                <a:extLst>
                  <a:ext uri="{FF2B5EF4-FFF2-40B4-BE49-F238E27FC236}">
                    <a16:creationId xmlns:a16="http://schemas.microsoft.com/office/drawing/2014/main" id="{7C4A4D58-054D-49CD-CB63-8716F666363A}"/>
                  </a:ext>
                </a:extLst>
              </p:cNvPr>
              <p:cNvGraphicFramePr>
                <a:graphicFrameLocks noChangeAspect="1"/>
              </p:cNvGraphicFramePr>
              <p:nvPr>
                <p:extLst>
                  <p:ext uri="{D42A27DB-BD31-4B8C-83A1-F6EECF244321}">
                    <p14:modId xmlns:p14="http://schemas.microsoft.com/office/powerpoint/2010/main" val="1552137793"/>
                  </p:ext>
                </p:extLst>
              </p:nvPr>
            </p:nvGraphicFramePr>
            <p:xfrm>
              <a:off x="5158308" y="2924944"/>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Modell 2" descr="Glühbirne">
                <a:extLst>
                  <a:ext uri="{FF2B5EF4-FFF2-40B4-BE49-F238E27FC236}">
                    <a16:creationId xmlns:a16="http://schemas.microsoft.com/office/drawing/2014/main" id="{7C4A4D58-054D-49CD-CB63-8716F666363A}"/>
                  </a:ext>
                </a:extLst>
              </p:cNvPr>
              <p:cNvPicPr>
                <a:picLocks noGrp="1" noRot="1" noChangeAspect="1" noMove="1" noResize="1" noEditPoints="1" noAdjustHandles="1" noChangeArrowheads="1" noChangeShapeType="1" noCrop="1"/>
              </p:cNvPicPr>
              <p:nvPr/>
            </p:nvPicPr>
            <p:blipFill>
              <a:blip r:embed="rId4"/>
              <a:stretch>
                <a:fillRect/>
              </a:stretch>
            </p:blipFill>
            <p:spPr>
              <a:xfrm>
                <a:off x="5158308" y="2924944"/>
                <a:ext cx="1296144" cy="202264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4" name="3D-Modell 3" descr="Glühbirne">
                <a:extLst>
                  <a:ext uri="{FF2B5EF4-FFF2-40B4-BE49-F238E27FC236}">
                    <a16:creationId xmlns:a16="http://schemas.microsoft.com/office/drawing/2014/main" id="{E609B24E-06D7-8A56-FA6F-4D36D5625BFE}"/>
                  </a:ext>
                </a:extLst>
              </p:cNvPr>
              <p:cNvGraphicFramePr>
                <a:graphicFrameLocks noChangeAspect="1"/>
              </p:cNvGraphicFramePr>
              <p:nvPr>
                <p:extLst>
                  <p:ext uri="{D42A27DB-BD31-4B8C-83A1-F6EECF244321}">
                    <p14:modId xmlns:p14="http://schemas.microsoft.com/office/powerpoint/2010/main" val="2465697186"/>
                  </p:ext>
                </p:extLst>
              </p:nvPr>
            </p:nvGraphicFramePr>
            <p:xfrm>
              <a:off x="9380252" y="2844425"/>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Modell 3" descr="Glühbirne">
                <a:extLst>
                  <a:ext uri="{FF2B5EF4-FFF2-40B4-BE49-F238E27FC236}">
                    <a16:creationId xmlns:a16="http://schemas.microsoft.com/office/drawing/2014/main" id="{E609B24E-06D7-8A56-FA6F-4D36D5625BFE}"/>
                  </a:ext>
                </a:extLst>
              </p:cNvPr>
              <p:cNvPicPr>
                <a:picLocks noGrp="1" noRot="1" noChangeAspect="1" noMove="1" noResize="1" noEditPoints="1" noAdjustHandles="1" noChangeArrowheads="1" noChangeShapeType="1" noCrop="1"/>
              </p:cNvPicPr>
              <p:nvPr/>
            </p:nvPicPr>
            <p:blipFill>
              <a:blip r:embed="rId4"/>
              <a:stretch>
                <a:fillRect/>
              </a:stretch>
            </p:blipFill>
            <p:spPr>
              <a:xfrm>
                <a:off x="9380252" y="2844425"/>
                <a:ext cx="1296144" cy="2022646"/>
              </a:xfrm>
              <a:prstGeom prst="rect">
                <a:avLst/>
              </a:prstGeom>
            </p:spPr>
          </p:pic>
        </mc:Fallback>
      </mc:AlternateContent>
      <p:cxnSp>
        <p:nvCxnSpPr>
          <p:cNvPr id="38" name="Gerade Verbindung mit Pfeil 37">
            <a:extLst>
              <a:ext uri="{FF2B5EF4-FFF2-40B4-BE49-F238E27FC236}">
                <a16:creationId xmlns:a16="http://schemas.microsoft.com/office/drawing/2014/main" id="{B2DC4930-C380-0C7B-9EB1-1678E024D1F7}"/>
              </a:ext>
            </a:extLst>
          </p:cNvPr>
          <p:cNvCxnSpPr>
            <a:cxnSpLocks/>
          </p:cNvCxnSpPr>
          <p:nvPr/>
        </p:nvCxnSpPr>
        <p:spPr>
          <a:xfrm>
            <a:off x="6238428" y="4365104"/>
            <a:ext cx="1080120"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39" name="Gerade Verbindung mit Pfeil 38">
            <a:extLst>
              <a:ext uri="{FF2B5EF4-FFF2-40B4-BE49-F238E27FC236}">
                <a16:creationId xmlns:a16="http://schemas.microsoft.com/office/drawing/2014/main" id="{582B53DA-D5B3-7E71-AC06-23B435F192B6}"/>
              </a:ext>
            </a:extLst>
          </p:cNvPr>
          <p:cNvCxnSpPr>
            <a:cxnSpLocks/>
          </p:cNvCxnSpPr>
          <p:nvPr/>
        </p:nvCxnSpPr>
        <p:spPr>
          <a:xfrm>
            <a:off x="6454452" y="382482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3" name="Gerade Verbindung mit Pfeil 42">
            <a:extLst>
              <a:ext uri="{FF2B5EF4-FFF2-40B4-BE49-F238E27FC236}">
                <a16:creationId xmlns:a16="http://schemas.microsoft.com/office/drawing/2014/main" id="{DB7E8F5B-355E-A4B1-E09A-46D75B1D071A}"/>
              </a:ext>
            </a:extLst>
          </p:cNvPr>
          <p:cNvCxnSpPr>
            <a:cxnSpLocks/>
          </p:cNvCxnSpPr>
          <p:nvPr/>
        </p:nvCxnSpPr>
        <p:spPr>
          <a:xfrm>
            <a:off x="6382444" y="4106062"/>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4" name="Gerade Verbindung mit Pfeil 43">
            <a:extLst>
              <a:ext uri="{FF2B5EF4-FFF2-40B4-BE49-F238E27FC236}">
                <a16:creationId xmlns:a16="http://schemas.microsoft.com/office/drawing/2014/main" id="{ED12A6D1-627B-3558-1483-933FD95FF388}"/>
              </a:ext>
            </a:extLst>
          </p:cNvPr>
          <p:cNvCxnSpPr>
            <a:cxnSpLocks/>
          </p:cNvCxnSpPr>
          <p:nvPr/>
        </p:nvCxnSpPr>
        <p:spPr>
          <a:xfrm>
            <a:off x="6526460" y="3573016"/>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5" name="Gerade Verbindung mit Pfeil 44">
            <a:extLst>
              <a:ext uri="{FF2B5EF4-FFF2-40B4-BE49-F238E27FC236}">
                <a16:creationId xmlns:a16="http://schemas.microsoft.com/office/drawing/2014/main" id="{6779F322-0746-D75D-4ABF-8F98EC3D1A8B}"/>
              </a:ext>
            </a:extLst>
          </p:cNvPr>
          <p:cNvCxnSpPr>
            <a:cxnSpLocks/>
          </p:cNvCxnSpPr>
          <p:nvPr/>
        </p:nvCxnSpPr>
        <p:spPr>
          <a:xfrm>
            <a:off x="6526460" y="3299042"/>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6" name="Gerade Verbindung mit Pfeil 45">
            <a:extLst>
              <a:ext uri="{FF2B5EF4-FFF2-40B4-BE49-F238E27FC236}">
                <a16:creationId xmlns:a16="http://schemas.microsoft.com/office/drawing/2014/main" id="{E5AA4EF9-EA35-8307-FDC6-BEE82051C20D}"/>
              </a:ext>
            </a:extLst>
          </p:cNvPr>
          <p:cNvCxnSpPr>
            <a:cxnSpLocks/>
          </p:cNvCxnSpPr>
          <p:nvPr/>
        </p:nvCxnSpPr>
        <p:spPr>
          <a:xfrm>
            <a:off x="6382444" y="307454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7" name="Gerade Verbindung mit Pfeil 46">
            <a:extLst>
              <a:ext uri="{FF2B5EF4-FFF2-40B4-BE49-F238E27FC236}">
                <a16:creationId xmlns:a16="http://schemas.microsoft.com/office/drawing/2014/main" id="{F7D9FFEF-1EF1-4DFD-B1EC-9CB99833687F}"/>
              </a:ext>
            </a:extLst>
          </p:cNvPr>
          <p:cNvCxnSpPr>
            <a:cxnSpLocks/>
          </p:cNvCxnSpPr>
          <p:nvPr/>
        </p:nvCxnSpPr>
        <p:spPr>
          <a:xfrm>
            <a:off x="6042516" y="284725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9" name="Verbinder: gekrümmt 48">
            <a:extLst>
              <a:ext uri="{FF2B5EF4-FFF2-40B4-BE49-F238E27FC236}">
                <a16:creationId xmlns:a16="http://schemas.microsoft.com/office/drawing/2014/main" id="{E455F607-A445-CD75-F8BF-187F8913AF49}"/>
              </a:ext>
            </a:extLst>
          </p:cNvPr>
          <p:cNvCxnSpPr/>
          <p:nvPr/>
        </p:nvCxnSpPr>
        <p:spPr>
          <a:xfrm>
            <a:off x="2710036" y="4216335"/>
            <a:ext cx="1008112" cy="757874"/>
          </a:xfrm>
          <a:prstGeom prst="curvedConnector3">
            <a:avLst>
              <a:gd name="adj1" fmla="val 4269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2" name="Verbinder: gekrümmt 51">
            <a:extLst>
              <a:ext uri="{FF2B5EF4-FFF2-40B4-BE49-F238E27FC236}">
                <a16:creationId xmlns:a16="http://schemas.microsoft.com/office/drawing/2014/main" id="{13CEAB28-0F65-404F-7972-C2072BA062E6}"/>
              </a:ext>
            </a:extLst>
          </p:cNvPr>
          <p:cNvCxnSpPr/>
          <p:nvPr/>
        </p:nvCxnSpPr>
        <p:spPr>
          <a:xfrm>
            <a:off x="2764297" y="3986167"/>
            <a:ext cx="1008112" cy="757874"/>
          </a:xfrm>
          <a:prstGeom prst="curvedConnector3">
            <a:avLst>
              <a:gd name="adj1" fmla="val 79829"/>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4" name="Verbinder: gekrümmt 53">
            <a:extLst>
              <a:ext uri="{FF2B5EF4-FFF2-40B4-BE49-F238E27FC236}">
                <a16:creationId xmlns:a16="http://schemas.microsoft.com/office/drawing/2014/main" id="{457A56AE-9E4D-7968-3A80-620EBF26C9EE}"/>
              </a:ext>
            </a:extLst>
          </p:cNvPr>
          <p:cNvCxnSpPr>
            <a:cxnSpLocks/>
          </p:cNvCxnSpPr>
          <p:nvPr/>
        </p:nvCxnSpPr>
        <p:spPr>
          <a:xfrm>
            <a:off x="2921623" y="3665186"/>
            <a:ext cx="1282416" cy="181626"/>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9" name="Verbinder: gekrümmt 58">
            <a:extLst>
              <a:ext uri="{FF2B5EF4-FFF2-40B4-BE49-F238E27FC236}">
                <a16:creationId xmlns:a16="http://schemas.microsoft.com/office/drawing/2014/main" id="{7E7454C1-4924-C472-4B19-6BC67AE2538E}"/>
              </a:ext>
            </a:extLst>
          </p:cNvPr>
          <p:cNvCxnSpPr>
            <a:cxnSpLocks/>
          </p:cNvCxnSpPr>
          <p:nvPr/>
        </p:nvCxnSpPr>
        <p:spPr>
          <a:xfrm flipV="1">
            <a:off x="2959776" y="2924944"/>
            <a:ext cx="889019" cy="502463"/>
          </a:xfrm>
          <a:prstGeom prst="curvedConnector3">
            <a:avLst>
              <a:gd name="adj1" fmla="val 96941"/>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64" name="Verbinder: gekrümmt 63">
            <a:extLst>
              <a:ext uri="{FF2B5EF4-FFF2-40B4-BE49-F238E27FC236}">
                <a16:creationId xmlns:a16="http://schemas.microsoft.com/office/drawing/2014/main" id="{C3DFBA69-D4F5-4911-2856-24A6DD39D9E5}"/>
              </a:ext>
            </a:extLst>
          </p:cNvPr>
          <p:cNvCxnSpPr>
            <a:cxnSpLocks/>
          </p:cNvCxnSpPr>
          <p:nvPr/>
        </p:nvCxnSpPr>
        <p:spPr>
          <a:xfrm flipV="1">
            <a:off x="2829129" y="2492896"/>
            <a:ext cx="1007205" cy="613662"/>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67" name="Verbinder: gekrümmt 66">
            <a:extLst>
              <a:ext uri="{FF2B5EF4-FFF2-40B4-BE49-F238E27FC236}">
                <a16:creationId xmlns:a16="http://schemas.microsoft.com/office/drawing/2014/main" id="{CF580271-1BBB-8796-9D36-15191A04CD16}"/>
              </a:ext>
            </a:extLst>
          </p:cNvPr>
          <p:cNvCxnSpPr>
            <a:cxnSpLocks/>
          </p:cNvCxnSpPr>
          <p:nvPr/>
        </p:nvCxnSpPr>
        <p:spPr>
          <a:xfrm rot="5400000" flipH="1" flipV="1">
            <a:off x="2410601" y="2051776"/>
            <a:ext cx="948516" cy="658466"/>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0" name="Verbinder: gekrümmt 69">
            <a:extLst>
              <a:ext uri="{FF2B5EF4-FFF2-40B4-BE49-F238E27FC236}">
                <a16:creationId xmlns:a16="http://schemas.microsoft.com/office/drawing/2014/main" id="{9EAEEA46-62B1-205B-7E18-17B5B357A362}"/>
              </a:ext>
            </a:extLst>
          </p:cNvPr>
          <p:cNvCxnSpPr>
            <a:cxnSpLocks/>
          </p:cNvCxnSpPr>
          <p:nvPr/>
        </p:nvCxnSpPr>
        <p:spPr>
          <a:xfrm rot="5400000" flipH="1" flipV="1">
            <a:off x="1904382" y="2051944"/>
            <a:ext cx="1060024" cy="407268"/>
          </a:xfrm>
          <a:prstGeom prst="curvedConnector3">
            <a:avLst>
              <a:gd name="adj1" fmla="val 8531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4" name="Verbinder: gekrümmt 73">
            <a:extLst>
              <a:ext uri="{FF2B5EF4-FFF2-40B4-BE49-F238E27FC236}">
                <a16:creationId xmlns:a16="http://schemas.microsoft.com/office/drawing/2014/main" id="{697C56C2-38FF-AC71-E695-1BD8AB0D1144}"/>
              </a:ext>
            </a:extLst>
          </p:cNvPr>
          <p:cNvCxnSpPr>
            <a:cxnSpLocks/>
          </p:cNvCxnSpPr>
          <p:nvPr/>
        </p:nvCxnSpPr>
        <p:spPr>
          <a:xfrm rot="16200000" flipV="1">
            <a:off x="1196787" y="2027019"/>
            <a:ext cx="954903" cy="562239"/>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7" name="Verbinder: gekrümmt 76">
            <a:extLst>
              <a:ext uri="{FF2B5EF4-FFF2-40B4-BE49-F238E27FC236}">
                <a16:creationId xmlns:a16="http://schemas.microsoft.com/office/drawing/2014/main" id="{D17C8587-7F2B-A2C2-A9B9-41679435C003}"/>
              </a:ext>
            </a:extLst>
          </p:cNvPr>
          <p:cNvCxnSpPr>
            <a:cxnSpLocks/>
          </p:cNvCxnSpPr>
          <p:nvPr/>
        </p:nvCxnSpPr>
        <p:spPr>
          <a:xfrm rot="10800000">
            <a:off x="811867" y="2255578"/>
            <a:ext cx="806827" cy="702166"/>
          </a:xfrm>
          <a:prstGeom prst="curvedConnector3">
            <a:avLst>
              <a:gd name="adj1" fmla="val 16533"/>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0" name="Verbinder: gekrümmt 79">
            <a:extLst>
              <a:ext uri="{FF2B5EF4-FFF2-40B4-BE49-F238E27FC236}">
                <a16:creationId xmlns:a16="http://schemas.microsoft.com/office/drawing/2014/main" id="{FD53E3B7-4397-4004-02C3-A7D9EF365296}"/>
              </a:ext>
            </a:extLst>
          </p:cNvPr>
          <p:cNvCxnSpPr>
            <a:cxnSpLocks/>
          </p:cNvCxnSpPr>
          <p:nvPr/>
        </p:nvCxnSpPr>
        <p:spPr>
          <a:xfrm rot="10800000">
            <a:off x="620765" y="2520584"/>
            <a:ext cx="806827" cy="702166"/>
          </a:xfrm>
          <a:prstGeom prst="curvedConnector3">
            <a:avLst>
              <a:gd name="adj1" fmla="val 8042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2" name="Verbinder: gekrümmt 81">
            <a:extLst>
              <a:ext uri="{FF2B5EF4-FFF2-40B4-BE49-F238E27FC236}">
                <a16:creationId xmlns:a16="http://schemas.microsoft.com/office/drawing/2014/main" id="{10872226-3CC9-17BE-D6E8-19DB905E04D5}"/>
              </a:ext>
            </a:extLst>
          </p:cNvPr>
          <p:cNvCxnSpPr>
            <a:cxnSpLocks/>
          </p:cNvCxnSpPr>
          <p:nvPr/>
        </p:nvCxnSpPr>
        <p:spPr>
          <a:xfrm rot="10800000">
            <a:off x="370286" y="3320877"/>
            <a:ext cx="1031776" cy="244202"/>
          </a:xfrm>
          <a:prstGeom prst="curvedConnector3">
            <a:avLst>
              <a:gd name="adj1" fmla="val 67249"/>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6" name="Verbinder: gekrümmt 85">
            <a:extLst>
              <a:ext uri="{FF2B5EF4-FFF2-40B4-BE49-F238E27FC236}">
                <a16:creationId xmlns:a16="http://schemas.microsoft.com/office/drawing/2014/main" id="{F92445A5-2E0E-F695-4E14-B2B24E54A538}"/>
              </a:ext>
            </a:extLst>
          </p:cNvPr>
          <p:cNvCxnSpPr>
            <a:cxnSpLocks/>
          </p:cNvCxnSpPr>
          <p:nvPr/>
        </p:nvCxnSpPr>
        <p:spPr>
          <a:xfrm rot="10800000" flipV="1">
            <a:off x="549796" y="3835986"/>
            <a:ext cx="972618" cy="270075"/>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8" name="Verbinder: gekrümmt 87">
            <a:extLst>
              <a:ext uri="{FF2B5EF4-FFF2-40B4-BE49-F238E27FC236}">
                <a16:creationId xmlns:a16="http://schemas.microsoft.com/office/drawing/2014/main" id="{4AF53B1B-1D31-3C0A-CF32-455DF4AB7067}"/>
              </a:ext>
            </a:extLst>
          </p:cNvPr>
          <p:cNvCxnSpPr>
            <a:cxnSpLocks/>
          </p:cNvCxnSpPr>
          <p:nvPr/>
        </p:nvCxnSpPr>
        <p:spPr>
          <a:xfrm rot="10800000" flipV="1">
            <a:off x="620766" y="4121711"/>
            <a:ext cx="1065207" cy="597585"/>
          </a:xfrm>
          <a:prstGeom prst="curvedConnector3">
            <a:avLst>
              <a:gd name="adj1" fmla="val 85144"/>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91" name="Verbinder: gekrümmt 90">
            <a:extLst>
              <a:ext uri="{FF2B5EF4-FFF2-40B4-BE49-F238E27FC236}">
                <a16:creationId xmlns:a16="http://schemas.microsoft.com/office/drawing/2014/main" id="{3CF54FA6-82BE-549C-7288-70F665AE99BE}"/>
              </a:ext>
            </a:extLst>
          </p:cNvPr>
          <p:cNvCxnSpPr>
            <a:cxnSpLocks/>
          </p:cNvCxnSpPr>
          <p:nvPr/>
        </p:nvCxnSpPr>
        <p:spPr>
          <a:xfrm rot="10800000" flipV="1">
            <a:off x="770827" y="4308281"/>
            <a:ext cx="884761" cy="841530"/>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93" name="Gerade Verbindung mit Pfeil 92">
            <a:extLst>
              <a:ext uri="{FF2B5EF4-FFF2-40B4-BE49-F238E27FC236}">
                <a16:creationId xmlns:a16="http://schemas.microsoft.com/office/drawing/2014/main" id="{78654847-8B30-92F7-7CDF-47E8EEF19807}"/>
              </a:ext>
            </a:extLst>
          </p:cNvPr>
          <p:cNvCxnSpPr>
            <a:cxnSpLocks/>
          </p:cNvCxnSpPr>
          <p:nvPr/>
        </p:nvCxnSpPr>
        <p:spPr>
          <a:xfrm>
            <a:off x="10774932" y="3426108"/>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4" name="Gerade Verbindung mit Pfeil 93">
            <a:extLst>
              <a:ext uri="{FF2B5EF4-FFF2-40B4-BE49-F238E27FC236}">
                <a16:creationId xmlns:a16="http://schemas.microsoft.com/office/drawing/2014/main" id="{C59A16E2-EC5E-FB54-0D80-660DC5C5ADC8}"/>
              </a:ext>
            </a:extLst>
          </p:cNvPr>
          <p:cNvCxnSpPr>
            <a:cxnSpLocks/>
          </p:cNvCxnSpPr>
          <p:nvPr/>
        </p:nvCxnSpPr>
        <p:spPr>
          <a:xfrm>
            <a:off x="10774932" y="3427407"/>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5" name="Gerade Verbindung mit Pfeil 94">
            <a:extLst>
              <a:ext uri="{FF2B5EF4-FFF2-40B4-BE49-F238E27FC236}">
                <a16:creationId xmlns:a16="http://schemas.microsoft.com/office/drawing/2014/main" id="{9C268D5D-BC9C-330D-7B79-CDDF3D0A6891}"/>
              </a:ext>
            </a:extLst>
          </p:cNvPr>
          <p:cNvCxnSpPr>
            <a:cxnSpLocks/>
          </p:cNvCxnSpPr>
          <p:nvPr/>
        </p:nvCxnSpPr>
        <p:spPr>
          <a:xfrm>
            <a:off x="10776312" y="3416444"/>
            <a:ext cx="883824" cy="519823"/>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8" name="Gerade Verbindung mit Pfeil 97">
            <a:extLst>
              <a:ext uri="{FF2B5EF4-FFF2-40B4-BE49-F238E27FC236}">
                <a16:creationId xmlns:a16="http://schemas.microsoft.com/office/drawing/2014/main" id="{709EB303-1A5F-102D-73BC-06E824C66E64}"/>
              </a:ext>
            </a:extLst>
          </p:cNvPr>
          <p:cNvCxnSpPr>
            <a:cxnSpLocks/>
          </p:cNvCxnSpPr>
          <p:nvPr/>
        </p:nvCxnSpPr>
        <p:spPr>
          <a:xfrm flipV="1">
            <a:off x="10539568" y="2182493"/>
            <a:ext cx="768540" cy="76943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0" name="Gerade Verbindung mit Pfeil 99">
            <a:extLst>
              <a:ext uri="{FF2B5EF4-FFF2-40B4-BE49-F238E27FC236}">
                <a16:creationId xmlns:a16="http://schemas.microsoft.com/office/drawing/2014/main" id="{9543A225-2B63-7E57-711B-F7DEDADCF9E7}"/>
              </a:ext>
            </a:extLst>
          </p:cNvPr>
          <p:cNvCxnSpPr>
            <a:cxnSpLocks/>
          </p:cNvCxnSpPr>
          <p:nvPr/>
        </p:nvCxnSpPr>
        <p:spPr>
          <a:xfrm flipH="1" flipV="1">
            <a:off x="10011674" y="1799510"/>
            <a:ext cx="25756" cy="99542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2" name="Gerade Verbindung mit Pfeil 101">
            <a:extLst>
              <a:ext uri="{FF2B5EF4-FFF2-40B4-BE49-F238E27FC236}">
                <a16:creationId xmlns:a16="http://schemas.microsoft.com/office/drawing/2014/main" id="{5EABBBD8-BD83-D56E-217D-EA4B36AF18A0}"/>
              </a:ext>
            </a:extLst>
          </p:cNvPr>
          <p:cNvCxnSpPr>
            <a:cxnSpLocks/>
          </p:cNvCxnSpPr>
          <p:nvPr/>
        </p:nvCxnSpPr>
        <p:spPr>
          <a:xfrm flipH="1" flipV="1">
            <a:off x="9599743" y="1921291"/>
            <a:ext cx="406991" cy="86366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5" name="Gerade Verbindung mit Pfeil 104">
            <a:extLst>
              <a:ext uri="{FF2B5EF4-FFF2-40B4-BE49-F238E27FC236}">
                <a16:creationId xmlns:a16="http://schemas.microsoft.com/office/drawing/2014/main" id="{4A446DB4-0BE9-E0BE-D940-6B35401B6624}"/>
              </a:ext>
            </a:extLst>
          </p:cNvPr>
          <p:cNvCxnSpPr>
            <a:cxnSpLocks/>
          </p:cNvCxnSpPr>
          <p:nvPr/>
        </p:nvCxnSpPr>
        <p:spPr>
          <a:xfrm flipV="1">
            <a:off x="10035422" y="1900662"/>
            <a:ext cx="430817" cy="884291"/>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7" name="Gerade Verbindung mit Pfeil 106">
            <a:extLst>
              <a:ext uri="{FF2B5EF4-FFF2-40B4-BE49-F238E27FC236}">
                <a16:creationId xmlns:a16="http://schemas.microsoft.com/office/drawing/2014/main" id="{F7A2D8DD-DDA7-037F-7401-AFE2AEAC4FE9}"/>
              </a:ext>
            </a:extLst>
          </p:cNvPr>
          <p:cNvCxnSpPr>
            <a:cxnSpLocks/>
          </p:cNvCxnSpPr>
          <p:nvPr/>
        </p:nvCxnSpPr>
        <p:spPr>
          <a:xfrm flipV="1">
            <a:off x="10509547" y="2632941"/>
            <a:ext cx="1058513" cy="327261"/>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9" name="Gerade Verbindung mit Pfeil 108">
            <a:extLst>
              <a:ext uri="{FF2B5EF4-FFF2-40B4-BE49-F238E27FC236}">
                <a16:creationId xmlns:a16="http://schemas.microsoft.com/office/drawing/2014/main" id="{8DEBA86B-9C28-006C-9B73-71F3C6B1100B}"/>
              </a:ext>
            </a:extLst>
          </p:cNvPr>
          <p:cNvCxnSpPr>
            <a:cxnSpLocks/>
          </p:cNvCxnSpPr>
          <p:nvPr/>
        </p:nvCxnSpPr>
        <p:spPr>
          <a:xfrm flipV="1">
            <a:off x="10774932" y="2971162"/>
            <a:ext cx="885204" cy="450139"/>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4" name="Gerade Verbindung mit Pfeil 113">
            <a:extLst>
              <a:ext uri="{FF2B5EF4-FFF2-40B4-BE49-F238E27FC236}">
                <a16:creationId xmlns:a16="http://schemas.microsoft.com/office/drawing/2014/main" id="{C14DCE42-734A-9862-7DF9-82AD7B86CBBC}"/>
              </a:ext>
            </a:extLst>
          </p:cNvPr>
          <p:cNvCxnSpPr>
            <a:cxnSpLocks/>
          </p:cNvCxnSpPr>
          <p:nvPr/>
        </p:nvCxnSpPr>
        <p:spPr>
          <a:xfrm flipV="1">
            <a:off x="10526975" y="2014143"/>
            <a:ext cx="464365" cy="932299"/>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6" name="Gerade Verbindung mit Pfeil 115">
            <a:extLst>
              <a:ext uri="{FF2B5EF4-FFF2-40B4-BE49-F238E27FC236}">
                <a16:creationId xmlns:a16="http://schemas.microsoft.com/office/drawing/2014/main" id="{534846B9-0127-445B-7B39-E1596AB757BA}"/>
              </a:ext>
            </a:extLst>
          </p:cNvPr>
          <p:cNvCxnSpPr>
            <a:cxnSpLocks/>
          </p:cNvCxnSpPr>
          <p:nvPr/>
        </p:nvCxnSpPr>
        <p:spPr>
          <a:xfrm flipH="1" flipV="1">
            <a:off x="8671176" y="2308138"/>
            <a:ext cx="799357" cy="649606"/>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8" name="Gerade Verbindung mit Pfeil 117">
            <a:extLst>
              <a:ext uri="{FF2B5EF4-FFF2-40B4-BE49-F238E27FC236}">
                <a16:creationId xmlns:a16="http://schemas.microsoft.com/office/drawing/2014/main" id="{E37A6039-4372-20B6-3AAC-2DC6E029EBDD}"/>
              </a:ext>
            </a:extLst>
          </p:cNvPr>
          <p:cNvCxnSpPr>
            <a:cxnSpLocks/>
          </p:cNvCxnSpPr>
          <p:nvPr/>
        </p:nvCxnSpPr>
        <p:spPr>
          <a:xfrm flipH="1" flipV="1">
            <a:off x="8474492" y="2677135"/>
            <a:ext cx="970285" cy="29402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22" name="Gerade Verbindung mit Pfeil 121">
            <a:extLst>
              <a:ext uri="{FF2B5EF4-FFF2-40B4-BE49-F238E27FC236}">
                <a16:creationId xmlns:a16="http://schemas.microsoft.com/office/drawing/2014/main" id="{B047EC3D-2781-DD7A-8406-3FE6B77F4927}"/>
              </a:ext>
            </a:extLst>
          </p:cNvPr>
          <p:cNvCxnSpPr>
            <a:cxnSpLocks/>
          </p:cNvCxnSpPr>
          <p:nvPr/>
        </p:nvCxnSpPr>
        <p:spPr>
          <a:xfrm flipH="1" flipV="1">
            <a:off x="9125739" y="2030439"/>
            <a:ext cx="301486" cy="927305"/>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37" name="Gerade Verbindung mit Pfeil 136">
            <a:extLst>
              <a:ext uri="{FF2B5EF4-FFF2-40B4-BE49-F238E27FC236}">
                <a16:creationId xmlns:a16="http://schemas.microsoft.com/office/drawing/2014/main" id="{0FAC7619-6475-C81F-33B7-B7A7E0834898}"/>
              </a:ext>
            </a:extLst>
          </p:cNvPr>
          <p:cNvCxnSpPr>
            <a:cxnSpLocks/>
          </p:cNvCxnSpPr>
          <p:nvPr/>
        </p:nvCxnSpPr>
        <p:spPr>
          <a:xfrm flipH="1" flipV="1">
            <a:off x="8254652" y="3442978"/>
            <a:ext cx="972522" cy="9665"/>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39" name="Gerade Verbindung mit Pfeil 138">
            <a:extLst>
              <a:ext uri="{FF2B5EF4-FFF2-40B4-BE49-F238E27FC236}">
                <a16:creationId xmlns:a16="http://schemas.microsoft.com/office/drawing/2014/main" id="{79870665-9F5B-4A77-9582-3B2CCF3658B7}"/>
              </a:ext>
            </a:extLst>
          </p:cNvPr>
          <p:cNvCxnSpPr>
            <a:cxnSpLocks/>
          </p:cNvCxnSpPr>
          <p:nvPr/>
        </p:nvCxnSpPr>
        <p:spPr>
          <a:xfrm flipH="1">
            <a:off x="8355587" y="3443359"/>
            <a:ext cx="900514" cy="38146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1" name="Gerade Verbindung mit Pfeil 140">
            <a:extLst>
              <a:ext uri="{FF2B5EF4-FFF2-40B4-BE49-F238E27FC236}">
                <a16:creationId xmlns:a16="http://schemas.microsoft.com/office/drawing/2014/main" id="{277BD594-BDA9-D3BA-A96A-9AAF1E1827DA}"/>
              </a:ext>
            </a:extLst>
          </p:cNvPr>
          <p:cNvCxnSpPr>
            <a:cxnSpLocks/>
          </p:cNvCxnSpPr>
          <p:nvPr/>
        </p:nvCxnSpPr>
        <p:spPr>
          <a:xfrm flipH="1" flipV="1">
            <a:off x="8367108" y="3016339"/>
            <a:ext cx="849741" cy="41006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3" name="Gerade Verbindung mit Pfeil 142">
            <a:extLst>
              <a:ext uri="{FF2B5EF4-FFF2-40B4-BE49-F238E27FC236}">
                <a16:creationId xmlns:a16="http://schemas.microsoft.com/office/drawing/2014/main" id="{82F78E2D-ED82-6BDE-AD67-08BFB934C023}"/>
              </a:ext>
            </a:extLst>
          </p:cNvPr>
          <p:cNvCxnSpPr>
            <a:cxnSpLocks/>
          </p:cNvCxnSpPr>
          <p:nvPr/>
        </p:nvCxnSpPr>
        <p:spPr>
          <a:xfrm flipH="1">
            <a:off x="8791978" y="3959831"/>
            <a:ext cx="700114" cy="46067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6" name="Gerade Verbindung mit Pfeil 145">
            <a:extLst>
              <a:ext uri="{FF2B5EF4-FFF2-40B4-BE49-F238E27FC236}">
                <a16:creationId xmlns:a16="http://schemas.microsoft.com/office/drawing/2014/main" id="{A7A5311A-14DF-FD2E-5898-DAFE39875639}"/>
              </a:ext>
            </a:extLst>
          </p:cNvPr>
          <p:cNvCxnSpPr>
            <a:cxnSpLocks/>
          </p:cNvCxnSpPr>
          <p:nvPr/>
        </p:nvCxnSpPr>
        <p:spPr>
          <a:xfrm flipH="1">
            <a:off x="9142035" y="3969168"/>
            <a:ext cx="370210" cy="750128"/>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8" name="Gerade Verbindung mit Pfeil 147">
            <a:extLst>
              <a:ext uri="{FF2B5EF4-FFF2-40B4-BE49-F238E27FC236}">
                <a16:creationId xmlns:a16="http://schemas.microsoft.com/office/drawing/2014/main" id="{FEB36EAD-E3BF-4F34-7C9A-6889079562A0}"/>
              </a:ext>
            </a:extLst>
          </p:cNvPr>
          <p:cNvCxnSpPr>
            <a:cxnSpLocks/>
          </p:cNvCxnSpPr>
          <p:nvPr/>
        </p:nvCxnSpPr>
        <p:spPr>
          <a:xfrm flipH="1">
            <a:off x="8707428" y="3959831"/>
            <a:ext cx="802202" cy="5671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0" name="Gerade Verbindung mit Pfeil 149">
            <a:extLst>
              <a:ext uri="{FF2B5EF4-FFF2-40B4-BE49-F238E27FC236}">
                <a16:creationId xmlns:a16="http://schemas.microsoft.com/office/drawing/2014/main" id="{EFEF1C12-B663-45C4-0F3F-3BF2AD627F51}"/>
              </a:ext>
            </a:extLst>
          </p:cNvPr>
          <p:cNvCxnSpPr>
            <a:cxnSpLocks/>
          </p:cNvCxnSpPr>
          <p:nvPr/>
        </p:nvCxnSpPr>
        <p:spPr>
          <a:xfrm>
            <a:off x="10544728" y="3975977"/>
            <a:ext cx="718018" cy="49882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3" name="Gerade Verbindung mit Pfeil 152">
            <a:extLst>
              <a:ext uri="{FF2B5EF4-FFF2-40B4-BE49-F238E27FC236}">
                <a16:creationId xmlns:a16="http://schemas.microsoft.com/office/drawing/2014/main" id="{F318DFB6-66A3-1D0F-C4A8-7CCF5146FEDC}"/>
              </a:ext>
            </a:extLst>
          </p:cNvPr>
          <p:cNvCxnSpPr>
            <a:cxnSpLocks/>
          </p:cNvCxnSpPr>
          <p:nvPr/>
        </p:nvCxnSpPr>
        <p:spPr>
          <a:xfrm>
            <a:off x="10551971" y="3965938"/>
            <a:ext cx="337826" cy="753358"/>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5" name="Gerade Verbindung mit Pfeil 154">
            <a:extLst>
              <a:ext uri="{FF2B5EF4-FFF2-40B4-BE49-F238E27FC236}">
                <a16:creationId xmlns:a16="http://schemas.microsoft.com/office/drawing/2014/main" id="{FBB7E41E-703C-1B89-7523-043C69C70D48}"/>
              </a:ext>
            </a:extLst>
          </p:cNvPr>
          <p:cNvCxnSpPr>
            <a:cxnSpLocks/>
          </p:cNvCxnSpPr>
          <p:nvPr/>
        </p:nvCxnSpPr>
        <p:spPr>
          <a:xfrm>
            <a:off x="10591911" y="3986167"/>
            <a:ext cx="831093" cy="135544"/>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50849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5B5EA5-B811-FEF1-609D-2C12187502E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19E9B272-25DE-CD5C-5622-2D82CFC975CF}"/>
              </a:ext>
            </a:extLst>
          </p:cNvPr>
          <p:cNvSpPr>
            <a:spLocks noGrp="1"/>
          </p:cNvSpPr>
          <p:nvPr>
            <p:ph type="title"/>
          </p:nvPr>
        </p:nvSpPr>
        <p:spPr/>
        <p:txBody>
          <a:bodyPr/>
          <a:lstStyle/>
          <a:p>
            <a:pPr algn="ctr"/>
            <a:r>
              <a:rPr lang="de-DE" dirty="0"/>
              <a:t>Definition eines „Strahls“</a:t>
            </a:r>
            <a:endParaRPr lang="de-AT" dirty="0"/>
          </a:p>
        </p:txBody>
      </p:sp>
      <p:sp>
        <p:nvSpPr>
          <p:cNvPr id="3" name="Inhaltsplatzhalter 2">
            <a:extLst>
              <a:ext uri="{FF2B5EF4-FFF2-40B4-BE49-F238E27FC236}">
                <a16:creationId xmlns:a16="http://schemas.microsoft.com/office/drawing/2014/main" id="{2A3641C1-4DCB-5957-577D-FEE08D5A8831}"/>
              </a:ext>
            </a:extLst>
          </p:cNvPr>
          <p:cNvSpPr>
            <a:spLocks noGrp="1"/>
          </p:cNvSpPr>
          <p:nvPr>
            <p:ph idx="1"/>
          </p:nvPr>
        </p:nvSpPr>
        <p:spPr/>
        <p:txBody>
          <a:bodyPr/>
          <a:lstStyle/>
          <a:p>
            <a:pPr marL="0" indent="0" algn="ctr">
              <a:buNone/>
            </a:pPr>
            <a:r>
              <a:rPr lang="de-DE" sz="3200" dirty="0"/>
              <a:t>„Ein Strahl ist eine gerade Linie, die von einem Anfangspunkt ausgeht, aber keinen Endpunkt hat.“</a:t>
            </a:r>
          </a:p>
          <a:p>
            <a:pPr marL="0" indent="0">
              <a:buNone/>
            </a:pPr>
            <a:endParaRPr lang="de-AT" dirty="0"/>
          </a:p>
          <a:p>
            <a:pPr marL="0" indent="0">
              <a:buNone/>
            </a:pPr>
            <a:endParaRPr lang="de-DE" dirty="0"/>
          </a:p>
        </p:txBody>
      </p:sp>
      <mc:AlternateContent xmlns:mc="http://schemas.openxmlformats.org/markup-compatibility/2006">
        <mc:Choice xmlns:am3d="http://schemas.microsoft.com/office/drawing/2017/model3d" Requires="am3d">
          <p:graphicFrame>
            <p:nvGraphicFramePr>
              <p:cNvPr id="4" name="3D-Modell 3" descr="Denkendes Gesicht Emoji">
                <a:extLst>
                  <a:ext uri="{FF2B5EF4-FFF2-40B4-BE49-F238E27FC236}">
                    <a16:creationId xmlns:a16="http://schemas.microsoft.com/office/drawing/2014/main" id="{6C63C5FB-8A1A-F08E-8A8D-47218330C29B}"/>
                  </a:ext>
                </a:extLst>
              </p:cNvPr>
              <p:cNvGraphicFramePr>
                <a:graphicFrameLocks noChangeAspect="1"/>
              </p:cNvGraphicFramePr>
              <p:nvPr>
                <p:extLst>
                  <p:ext uri="{D42A27DB-BD31-4B8C-83A1-F6EECF244321}">
                    <p14:modId xmlns:p14="http://schemas.microsoft.com/office/powerpoint/2010/main" val="688349942"/>
                  </p:ext>
                </p:extLst>
              </p:nvPr>
            </p:nvGraphicFramePr>
            <p:xfrm>
              <a:off x="2133972" y="4221088"/>
              <a:ext cx="2423767" cy="2404757"/>
            </p:xfrm>
            <a:graphic>
              <a:graphicData uri="http://schemas.microsoft.com/office/drawing/2017/model3d">
                <am3d:model3d r:embed="rId3">
                  <am3d:spPr>
                    <a:xfrm>
                      <a:off x="0" y="0"/>
                      <a:ext cx="2423767" cy="2404757"/>
                    </a:xfrm>
                    <a:prstGeom prst="rect">
                      <a:avLst/>
                    </a:prstGeom>
                  </am3d:spPr>
                  <am3d:camera>
                    <am3d:pos x="0" y="0" z="78335969"/>
                    <am3d:up dx="0" dy="36000000" dz="0"/>
                    <am3d:lookAt x="0" y="0" z="0"/>
                    <am3d:perspective fov="2700000"/>
                  </am3d:camera>
                  <am3d:trans>
                    <am3d:meterPerModelUnit n="89687" d="1000000"/>
                    <am3d:preTrans dx="3" dy="-16951004" dz="-1048983"/>
                    <am3d:scale>
                      <am3d:sx n="1000000" d="1000000"/>
                      <am3d:sy n="1000000" d="1000000"/>
                      <am3d:sz n="1000000" d="1000000"/>
                    </am3d:scale>
                    <am3d:rot ax="-91264" ay="1566956" az="-40181"/>
                    <am3d:postTrans dx="0" dy="0" dz="0"/>
                  </am3d:trans>
                  <am3d:raster rName="Office3DRenderer" rVer="16.0.8326">
                    <am3d:blip r:embed="rId4"/>
                  </am3d:raster>
                  <am3d:objViewport viewportSz="434377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Modell 3" descr="Denkendes Gesicht Emoji">
                <a:extLst>
                  <a:ext uri="{FF2B5EF4-FFF2-40B4-BE49-F238E27FC236}">
                    <a16:creationId xmlns:a16="http://schemas.microsoft.com/office/drawing/2014/main" id="{6C63C5FB-8A1A-F08E-8A8D-47218330C29B}"/>
                  </a:ext>
                </a:extLst>
              </p:cNvPr>
              <p:cNvPicPr>
                <a:picLocks noGrp="1" noRot="1" noChangeAspect="1" noMove="1" noResize="1" noEditPoints="1" noAdjustHandles="1" noChangeArrowheads="1" noChangeShapeType="1" noCrop="1"/>
              </p:cNvPicPr>
              <p:nvPr/>
            </p:nvPicPr>
            <p:blipFill>
              <a:blip r:embed="rId4"/>
              <a:stretch>
                <a:fillRect/>
              </a:stretch>
            </p:blipFill>
            <p:spPr>
              <a:xfrm>
                <a:off x="2133972" y="4221088"/>
                <a:ext cx="2423767" cy="2404757"/>
              </a:xfrm>
              <a:prstGeom prst="rect">
                <a:avLst/>
              </a:prstGeom>
            </p:spPr>
          </p:pic>
        </mc:Fallback>
      </mc:AlternateContent>
      <p:sp>
        <p:nvSpPr>
          <p:cNvPr id="5" name="Sprechblase: oval 4">
            <a:extLst>
              <a:ext uri="{FF2B5EF4-FFF2-40B4-BE49-F238E27FC236}">
                <a16:creationId xmlns:a16="http://schemas.microsoft.com/office/drawing/2014/main" id="{B696330A-A85E-9AD3-CD82-3C62BEA2288E}"/>
              </a:ext>
            </a:extLst>
          </p:cNvPr>
          <p:cNvSpPr/>
          <p:nvPr/>
        </p:nvSpPr>
        <p:spPr>
          <a:xfrm>
            <a:off x="4150196" y="3284984"/>
            <a:ext cx="4176464" cy="2160240"/>
          </a:xfrm>
          <a:prstGeom prst="wedgeEllipseCallout">
            <a:avLst>
              <a:gd name="adj1" fmla="val -45563"/>
              <a:gd name="adj2" fmla="val 51946"/>
            </a:avLst>
          </a:prstGeom>
          <a:solidFill>
            <a:schemeClr val="accent2">
              <a:lumMod val="60000"/>
              <a:lumOff val="40000"/>
            </a:schemeClr>
          </a:solidFill>
          <a:ln>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solidFill>
                  <a:schemeClr val="bg1"/>
                </a:solidFill>
              </a:rPr>
              <a:t>Wie könnten wir diesen „Anfangspunkt“ nennen?</a:t>
            </a:r>
            <a:endParaRPr lang="de-AT" sz="2400" dirty="0">
              <a:solidFill>
                <a:schemeClr val="bg1"/>
              </a:solidFill>
            </a:endParaRPr>
          </a:p>
        </p:txBody>
      </p:sp>
    </p:spTree>
    <p:extLst>
      <p:ext uri="{BB962C8B-B14F-4D97-AF65-F5344CB8AC3E}">
        <p14:creationId xmlns:p14="http://schemas.microsoft.com/office/powerpoint/2010/main" val="3105842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mph" presetSubtype="2" fill="hold" nodeType="clickEffect">
                                  <p:stCondLst>
                                    <p:cond delay="0"/>
                                  </p:stCondLst>
                                  <p:childTnLst>
                                    <p:anim calcmode="lin" valueType="num">
                                      <p:cBhvr additive="sum">
                                        <p:cTn id="6" dur="2000" fill="hold"/>
                                        <p:tgtEl>
                                          <p:spTgt spid="4"/>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4"/>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4"/>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4"/>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4"/>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E3992B-92D6-2FBD-FE08-6C2DF41E8B48}"/>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E17B5F6C-14ED-6129-36BA-1A9A005C55E4}"/>
              </a:ext>
            </a:extLst>
          </p:cNvPr>
          <p:cNvSpPr>
            <a:spLocks noGrp="1"/>
          </p:cNvSpPr>
          <p:nvPr>
            <p:ph type="title"/>
          </p:nvPr>
        </p:nvSpPr>
        <p:spPr/>
        <p:txBody>
          <a:bodyPr/>
          <a:lstStyle/>
          <a:p>
            <a:pPr algn="ctr"/>
            <a:r>
              <a:rPr lang="de-DE" dirty="0"/>
              <a:t>Definition einer „Quelle“</a:t>
            </a:r>
            <a:endParaRPr lang="de-AT" dirty="0"/>
          </a:p>
        </p:txBody>
      </p:sp>
      <p:sp>
        <p:nvSpPr>
          <p:cNvPr id="3" name="Inhaltsplatzhalter 2">
            <a:extLst>
              <a:ext uri="{FF2B5EF4-FFF2-40B4-BE49-F238E27FC236}">
                <a16:creationId xmlns:a16="http://schemas.microsoft.com/office/drawing/2014/main" id="{DAD8416F-C15E-CB38-58F7-0FA844E2D8FF}"/>
              </a:ext>
            </a:extLst>
          </p:cNvPr>
          <p:cNvSpPr>
            <a:spLocks noGrp="1"/>
          </p:cNvSpPr>
          <p:nvPr>
            <p:ph idx="1"/>
          </p:nvPr>
        </p:nvSpPr>
        <p:spPr/>
        <p:txBody>
          <a:bodyPr/>
          <a:lstStyle/>
          <a:p>
            <a:pPr marL="0" indent="0" algn="ctr">
              <a:buNone/>
            </a:pPr>
            <a:r>
              <a:rPr lang="de-DE" sz="3200" dirty="0"/>
              <a:t>„Jeder Ort, von dem etwas kommt, entsteht oder gewonnen wird.“</a:t>
            </a:r>
          </a:p>
          <a:p>
            <a:pPr marL="0" indent="0">
              <a:buNone/>
            </a:pPr>
            <a:endParaRPr lang="de-DE" dirty="0"/>
          </a:p>
          <a:p>
            <a:endParaRPr lang="de-AT" dirty="0"/>
          </a:p>
        </p:txBody>
      </p:sp>
    </p:spTree>
    <p:extLst>
      <p:ext uri="{BB962C8B-B14F-4D97-AF65-F5344CB8AC3E}">
        <p14:creationId xmlns:p14="http://schemas.microsoft.com/office/powerpoint/2010/main" val="545161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Grafik 1">
            <a:extLst>
              <a:ext uri="{FF2B5EF4-FFF2-40B4-BE49-F238E27FC236}">
                <a16:creationId xmlns:a16="http://schemas.microsoft.com/office/drawing/2014/main" id="{A48B299C-68AA-C1E2-D99B-2FF19AB42E54}"/>
              </a:ext>
            </a:extLst>
          </p:cNvPr>
          <p:cNvPicPr>
            <a:picLocks noChangeAspect="1"/>
          </p:cNvPicPr>
          <p:nvPr/>
        </p:nvPicPr>
        <p:blipFill>
          <a:blip r:embed="rId3"/>
          <a:stretch>
            <a:fillRect/>
          </a:stretch>
        </p:blipFill>
        <p:spPr>
          <a:xfrm>
            <a:off x="1485900" y="476672"/>
            <a:ext cx="9042076" cy="6028051"/>
          </a:xfrm>
          <a:prstGeom prst="rect">
            <a:avLst/>
          </a:prstGeom>
        </p:spPr>
      </p:pic>
      <p:sp>
        <p:nvSpPr>
          <p:cNvPr id="3" name="Rechteck 2">
            <a:extLst>
              <a:ext uri="{FF2B5EF4-FFF2-40B4-BE49-F238E27FC236}">
                <a16:creationId xmlns:a16="http://schemas.microsoft.com/office/drawing/2014/main" id="{2A307DA6-A4C9-7C6B-549C-8833534353F6}"/>
              </a:ext>
            </a:extLst>
          </p:cNvPr>
          <p:cNvSpPr/>
          <p:nvPr/>
        </p:nvSpPr>
        <p:spPr>
          <a:xfrm>
            <a:off x="1694750" y="1556792"/>
            <a:ext cx="2885726" cy="1323439"/>
          </a:xfrm>
          <a:prstGeom prst="rect">
            <a:avLst/>
          </a:prstGeom>
          <a:noFill/>
        </p:spPr>
        <p:txBody>
          <a:bodyPr wrap="none" lIns="91440" tIns="45720" rIns="91440" bIns="45720">
            <a:spAutoFit/>
          </a:bodyPr>
          <a:lstStyle/>
          <a:p>
            <a:pPr algn="ctr"/>
            <a:r>
              <a:rPr lang="de-DE" sz="8000" b="1" dirty="0">
                <a:ln w="9525">
                  <a:solidFill>
                    <a:schemeClr val="bg1"/>
                  </a:solidFill>
                  <a:prstDash val="solid"/>
                </a:ln>
                <a:effectLst>
                  <a:outerShdw blurRad="12700" dist="38100" dir="2700000" algn="tl" rotWithShape="0">
                    <a:schemeClr val="bg1">
                      <a:lumMod val="50000"/>
                    </a:schemeClr>
                  </a:outerShdw>
                </a:effectLst>
              </a:rPr>
              <a:t>Strahl</a:t>
            </a:r>
            <a:endParaRPr lang="de-DE" sz="8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5" name="Rechteck 4">
            <a:extLst>
              <a:ext uri="{FF2B5EF4-FFF2-40B4-BE49-F238E27FC236}">
                <a16:creationId xmlns:a16="http://schemas.microsoft.com/office/drawing/2014/main" id="{F67FF47A-6B42-259F-097E-4531F0623B7E}"/>
              </a:ext>
            </a:extLst>
          </p:cNvPr>
          <p:cNvSpPr/>
          <p:nvPr/>
        </p:nvSpPr>
        <p:spPr>
          <a:xfrm>
            <a:off x="4394987" y="4437112"/>
            <a:ext cx="3095720"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8000" b="1" cap="none" spc="0" dirty="0">
                <a:ln/>
                <a:solidFill>
                  <a:schemeClr val="accent4"/>
                </a:solidFill>
                <a:effectLst/>
              </a:rPr>
              <a:t>Quelle</a:t>
            </a:r>
            <a:endParaRPr lang="de-AT" sz="8000" b="1" cap="none" spc="0" dirty="0">
              <a:ln/>
              <a:solidFill>
                <a:schemeClr val="accent4"/>
              </a:solidFill>
              <a:effectLst/>
            </a:endParaRPr>
          </a:p>
        </p:txBody>
      </p:sp>
    </p:spTree>
    <p:extLst>
      <p:ext uri="{BB962C8B-B14F-4D97-AF65-F5344CB8AC3E}">
        <p14:creationId xmlns:p14="http://schemas.microsoft.com/office/powerpoint/2010/main" val="39367147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D14CCA-B402-3D62-3A56-F3792E489B5C}"/>
            </a:ext>
          </a:extLst>
        </p:cNvPr>
        <p:cNvGrpSpPr/>
        <p:nvPr/>
      </p:nvGrpSpPr>
      <p:grpSpPr>
        <a:xfrm>
          <a:off x="0" y="0"/>
          <a:ext cx="0" cy="0"/>
          <a:chOff x="0" y="0"/>
          <a:chExt cx="0" cy="0"/>
        </a:xfrm>
      </p:grpSpPr>
      <p:pic>
        <p:nvPicPr>
          <p:cNvPr id="6" name="Grafik 5">
            <a:extLst>
              <a:ext uri="{FF2B5EF4-FFF2-40B4-BE49-F238E27FC236}">
                <a16:creationId xmlns:a16="http://schemas.microsoft.com/office/drawing/2014/main" id="{57C3F5B1-9B94-3E35-AE11-29D1945F5B26}"/>
              </a:ext>
            </a:extLst>
          </p:cNvPr>
          <p:cNvPicPr>
            <a:picLocks noChangeAspect="1"/>
          </p:cNvPicPr>
          <p:nvPr/>
        </p:nvPicPr>
        <p:blipFill>
          <a:blip r:embed="rId3"/>
          <a:stretch>
            <a:fillRect/>
          </a:stretch>
        </p:blipFill>
        <p:spPr>
          <a:xfrm>
            <a:off x="1053852" y="178329"/>
            <a:ext cx="9752012" cy="6501341"/>
          </a:xfrm>
          <a:prstGeom prst="rect">
            <a:avLst/>
          </a:prstGeom>
        </p:spPr>
      </p:pic>
      <p:sp>
        <p:nvSpPr>
          <p:cNvPr id="3" name="Rechteck 2">
            <a:extLst>
              <a:ext uri="{FF2B5EF4-FFF2-40B4-BE49-F238E27FC236}">
                <a16:creationId xmlns:a16="http://schemas.microsoft.com/office/drawing/2014/main" id="{833A5567-D749-EA73-2032-B0B662594EA1}"/>
              </a:ext>
            </a:extLst>
          </p:cNvPr>
          <p:cNvSpPr/>
          <p:nvPr/>
        </p:nvSpPr>
        <p:spPr>
          <a:xfrm>
            <a:off x="1269876" y="2105561"/>
            <a:ext cx="2885726" cy="1323439"/>
          </a:xfrm>
          <a:prstGeom prst="rect">
            <a:avLst/>
          </a:prstGeom>
          <a:noFill/>
        </p:spPr>
        <p:txBody>
          <a:bodyPr wrap="none" lIns="91440" tIns="45720" rIns="91440" bIns="45720">
            <a:spAutoFit/>
          </a:bodyPr>
          <a:lstStyle/>
          <a:p>
            <a:pPr algn="ctr"/>
            <a:r>
              <a:rPr lang="de-DE" sz="8000" b="1" dirty="0">
                <a:ln w="9525">
                  <a:solidFill>
                    <a:schemeClr val="bg1"/>
                  </a:solidFill>
                  <a:prstDash val="solid"/>
                </a:ln>
                <a:effectLst>
                  <a:outerShdw blurRad="12700" dist="38100" dir="2700000" algn="tl" rotWithShape="0">
                    <a:schemeClr val="bg1">
                      <a:lumMod val="50000"/>
                    </a:schemeClr>
                  </a:outerShdw>
                </a:effectLst>
              </a:rPr>
              <a:t>Strahl</a:t>
            </a:r>
            <a:endParaRPr lang="de-DE" sz="8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endParaRPr>
          </a:p>
        </p:txBody>
      </p:sp>
      <p:sp>
        <p:nvSpPr>
          <p:cNvPr id="5" name="Rechteck 4">
            <a:extLst>
              <a:ext uri="{FF2B5EF4-FFF2-40B4-BE49-F238E27FC236}">
                <a16:creationId xmlns:a16="http://schemas.microsoft.com/office/drawing/2014/main" id="{704AFEDE-BE87-0398-850F-87C7C1B35934}"/>
              </a:ext>
            </a:extLst>
          </p:cNvPr>
          <p:cNvSpPr/>
          <p:nvPr/>
        </p:nvSpPr>
        <p:spPr>
          <a:xfrm>
            <a:off x="5917852" y="5085184"/>
            <a:ext cx="3095720" cy="1323439"/>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de-DE" sz="8000" b="1" cap="none" spc="0" dirty="0">
                <a:ln/>
                <a:solidFill>
                  <a:schemeClr val="accent4"/>
                </a:solidFill>
                <a:effectLst/>
              </a:rPr>
              <a:t>Quelle</a:t>
            </a:r>
            <a:endParaRPr lang="de-AT" sz="8000" b="1" cap="none" spc="0" dirty="0">
              <a:ln/>
              <a:solidFill>
                <a:schemeClr val="accent4"/>
              </a:solidFill>
              <a:effectLst/>
            </a:endParaRPr>
          </a:p>
        </p:txBody>
      </p:sp>
    </p:spTree>
    <p:extLst>
      <p:ext uri="{BB962C8B-B14F-4D97-AF65-F5344CB8AC3E}">
        <p14:creationId xmlns:p14="http://schemas.microsoft.com/office/powerpoint/2010/main" val="8428834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8CA3CE8-E39B-B5B6-64BA-784726C2A653}"/>
              </a:ext>
            </a:extLst>
          </p:cNvPr>
          <p:cNvSpPr>
            <a:spLocks noGrp="1"/>
          </p:cNvSpPr>
          <p:nvPr>
            <p:ph type="title"/>
          </p:nvPr>
        </p:nvSpPr>
        <p:spPr>
          <a:xfrm>
            <a:off x="1436293" y="332656"/>
            <a:ext cx="9143998" cy="1020762"/>
          </a:xfrm>
        </p:spPr>
        <p:txBody>
          <a:bodyPr/>
          <a:lstStyle/>
          <a:p>
            <a:r>
              <a:rPr lang="de-DE" dirty="0"/>
              <a:t>Lichtausbreitung</a:t>
            </a:r>
            <a:endParaRPr lang="de-AT" dirty="0"/>
          </a:p>
        </p:txBody>
      </p:sp>
      <p:sp>
        <p:nvSpPr>
          <p:cNvPr id="3" name="Textplatzhalter 2">
            <a:extLst>
              <a:ext uri="{FF2B5EF4-FFF2-40B4-BE49-F238E27FC236}">
                <a16:creationId xmlns:a16="http://schemas.microsoft.com/office/drawing/2014/main" id="{F4649471-D5A4-19C1-9E1D-7D3F1975DCE8}"/>
              </a:ext>
            </a:extLst>
          </p:cNvPr>
          <p:cNvSpPr>
            <a:spLocks noGrp="1"/>
          </p:cNvSpPr>
          <p:nvPr>
            <p:ph type="body" sz="quarter" idx="13"/>
          </p:nvPr>
        </p:nvSpPr>
        <p:spPr>
          <a:xfrm>
            <a:off x="1414465" y="2011834"/>
            <a:ext cx="9036050" cy="2232967"/>
          </a:xfrm>
          <a:ln>
            <a:noFill/>
          </a:ln>
        </p:spPr>
        <p:txBody>
          <a:bodyPr/>
          <a:lstStyle/>
          <a:p>
            <a:pPr marL="0" indent="0">
              <a:buNone/>
            </a:pPr>
            <a:r>
              <a:rPr lang="de-DE" sz="3200" dirty="0"/>
              <a:t>Körper, die Licht aussenden werden Lichtquellen genannt. Jenes Licht, das Lichtquellen (Selbstsender oder Zwischensender) aussenden, breitet sich grundsätzlich </a:t>
            </a:r>
            <a:r>
              <a:rPr lang="de-DE" sz="3200" b="1" dirty="0"/>
              <a:t>geradlinig</a:t>
            </a:r>
            <a:r>
              <a:rPr lang="de-DE" sz="3200" dirty="0"/>
              <a:t> und </a:t>
            </a:r>
            <a:r>
              <a:rPr lang="de-DE" sz="3200" b="1" dirty="0"/>
              <a:t>in alle Richtungen </a:t>
            </a:r>
            <a:r>
              <a:rPr lang="de-DE" sz="3200" dirty="0"/>
              <a:t>aus. </a:t>
            </a:r>
            <a:endParaRPr lang="de-AT" sz="3200" dirty="0"/>
          </a:p>
          <a:p>
            <a:endParaRPr lang="de-AT" dirty="0"/>
          </a:p>
        </p:txBody>
      </p:sp>
    </p:spTree>
    <p:extLst>
      <p:ext uri="{BB962C8B-B14F-4D97-AF65-F5344CB8AC3E}">
        <p14:creationId xmlns:p14="http://schemas.microsoft.com/office/powerpoint/2010/main" val="2263874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45895-2A60-6686-FE71-BECBF0D9EFB5}"/>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C9DF2AF-A5F1-D3A2-0C6E-79F820A73A54}"/>
              </a:ext>
            </a:extLst>
          </p:cNvPr>
          <p:cNvSpPr>
            <a:spLocks noGrp="1"/>
          </p:cNvSpPr>
          <p:nvPr>
            <p:ph type="title"/>
          </p:nvPr>
        </p:nvSpPr>
        <p:spPr/>
        <p:txBody>
          <a:bodyPr/>
          <a:lstStyle/>
          <a:p>
            <a:r>
              <a:rPr lang="de-DE" dirty="0"/>
              <a:t>Selbstsender und Zwischensender</a:t>
            </a:r>
            <a:endParaRPr lang="de-AT" dirty="0"/>
          </a:p>
        </p:txBody>
      </p:sp>
    </p:spTree>
    <p:extLst>
      <p:ext uri="{BB962C8B-B14F-4D97-AF65-F5344CB8AC3E}">
        <p14:creationId xmlns:p14="http://schemas.microsoft.com/office/powerpoint/2010/main" val="21127456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1A4A22-7E9B-8260-B90C-DF567655961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1E73D31-BB8A-EE6B-0991-D603AF144577}"/>
              </a:ext>
            </a:extLst>
          </p:cNvPr>
          <p:cNvSpPr>
            <a:spLocks noGrp="1"/>
          </p:cNvSpPr>
          <p:nvPr>
            <p:ph type="title"/>
          </p:nvPr>
        </p:nvSpPr>
        <p:spPr/>
        <p:txBody>
          <a:bodyPr>
            <a:normAutofit fontScale="90000"/>
          </a:bodyPr>
          <a:lstStyle/>
          <a:p>
            <a:pPr algn="ctr"/>
            <a:r>
              <a:rPr lang="de-DE" dirty="0"/>
              <a:t>Ratespiel: </a:t>
            </a:r>
            <a:br>
              <a:rPr lang="de-DE" dirty="0"/>
            </a:br>
            <a:r>
              <a:rPr lang="de-DE" dirty="0"/>
              <a:t>Selbstsender oder Zwischensender?</a:t>
            </a:r>
            <a:endParaRPr lang="de-AT" dirty="0"/>
          </a:p>
        </p:txBody>
      </p:sp>
      <p:sp>
        <p:nvSpPr>
          <p:cNvPr id="3" name="Inhaltsplatzhalter 2">
            <a:extLst>
              <a:ext uri="{FF2B5EF4-FFF2-40B4-BE49-F238E27FC236}">
                <a16:creationId xmlns:a16="http://schemas.microsoft.com/office/drawing/2014/main" id="{B7A7C57A-F0A7-6B30-AA31-80DE3E68C5C8}"/>
              </a:ext>
            </a:extLst>
          </p:cNvPr>
          <p:cNvSpPr>
            <a:spLocks noGrp="1"/>
          </p:cNvSpPr>
          <p:nvPr>
            <p:ph idx="1"/>
          </p:nvPr>
        </p:nvSpPr>
        <p:spPr>
          <a:xfrm>
            <a:off x="1549716" y="1866123"/>
            <a:ext cx="9144000" cy="4267200"/>
          </a:xfrm>
        </p:spPr>
        <p:txBody>
          <a:bodyPr/>
          <a:lstStyle/>
          <a:p>
            <a:pPr marL="0" indent="0">
              <a:buNone/>
            </a:pPr>
            <a:endParaRPr lang="de-DE" dirty="0"/>
          </a:p>
          <a:p>
            <a:endParaRPr lang="de-AT" dirty="0"/>
          </a:p>
        </p:txBody>
      </p:sp>
      <mc:AlternateContent xmlns:mc="http://schemas.openxmlformats.org/markup-compatibility/2006">
        <mc:Choice xmlns:am3d="http://schemas.microsoft.com/office/drawing/2017/model3d" Requires="am3d">
          <p:graphicFrame>
            <p:nvGraphicFramePr>
              <p:cNvPr id="7" name="3D-Modell 6" descr="Sessel 5">
                <a:extLst>
                  <a:ext uri="{FF2B5EF4-FFF2-40B4-BE49-F238E27FC236}">
                    <a16:creationId xmlns:a16="http://schemas.microsoft.com/office/drawing/2014/main" id="{AD2E639E-0FAB-73B3-4AC9-4C72CD404DE2}"/>
                  </a:ext>
                </a:extLst>
              </p:cNvPr>
              <p:cNvGraphicFramePr>
                <a:graphicFrameLocks noChangeAspect="1"/>
              </p:cNvGraphicFramePr>
              <p:nvPr>
                <p:extLst>
                  <p:ext uri="{D42A27DB-BD31-4B8C-83A1-F6EECF244321}">
                    <p14:modId xmlns:p14="http://schemas.microsoft.com/office/powerpoint/2010/main" val="301830418"/>
                  </p:ext>
                </p:extLst>
              </p:nvPr>
            </p:nvGraphicFramePr>
            <p:xfrm rot="21372954">
              <a:off x="2109484" y="2635322"/>
              <a:ext cx="2849046" cy="3568224"/>
            </p:xfrm>
            <a:graphic>
              <a:graphicData uri="http://schemas.microsoft.com/office/drawing/2017/model3d">
                <am3d:model3d r:embed="rId3">
                  <am3d:spPr>
                    <a:xfrm rot="21372954">
                      <a:off x="0" y="0"/>
                      <a:ext cx="2849046" cy="3568224"/>
                    </a:xfrm>
                    <a:prstGeom prst="rect">
                      <a:avLst/>
                    </a:prstGeom>
                  </am3d:spPr>
                  <am3d:camera>
                    <am3d:pos x="0" y="0" z="69676893"/>
                    <am3d:up dx="0" dy="36000000" dz="0"/>
                    <am3d:lookAt x="0" y="0" z="0"/>
                    <am3d:perspective fov="2700000"/>
                  </am3d:camera>
                  <am3d:trans>
                    <am3d:meterPerModelUnit n="909090" d="1000000"/>
                    <am3d:preTrans dx="0" dy="-1230457" dz="0"/>
                    <am3d:scale>
                      <am3d:sx n="1000000" d="1000000"/>
                      <am3d:sy n="1000000" d="1000000"/>
                      <am3d:sz n="1000000" d="1000000"/>
                    </am3d:scale>
                    <am3d:rot ax="2353350" ay="3370735" az="2048484"/>
                    <am3d:postTrans dx="0" dy="0" dz="0"/>
                  </am3d:trans>
                  <am3d:raster rName="Office3DRenderer" rVer="16.0.8326">
                    <am3d:blip r:embed="rId4"/>
                  </am3d:raster>
                  <am3d:objViewport viewportSz="388632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Modell 6" descr="Sessel 5">
                <a:extLst>
                  <a:ext uri="{FF2B5EF4-FFF2-40B4-BE49-F238E27FC236}">
                    <a16:creationId xmlns:a16="http://schemas.microsoft.com/office/drawing/2014/main" id="{AD2E639E-0FAB-73B3-4AC9-4C72CD404DE2}"/>
                  </a:ext>
                </a:extLst>
              </p:cNvPr>
              <p:cNvPicPr>
                <a:picLocks noGrp="1" noRot="1" noChangeAspect="1" noMove="1" noResize="1" noEditPoints="1" noAdjustHandles="1" noChangeArrowheads="1" noChangeShapeType="1" noCrop="1"/>
              </p:cNvPicPr>
              <p:nvPr/>
            </p:nvPicPr>
            <p:blipFill>
              <a:blip r:embed="rId4"/>
              <a:stretch>
                <a:fillRect/>
              </a:stretch>
            </p:blipFill>
            <p:spPr>
              <a:xfrm rot="21372954">
                <a:off x="2109484" y="2635322"/>
                <a:ext cx="2849046" cy="3568224"/>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8" name="3D-Modell 7" descr="Tisch Schreibtisch 18">
                <a:extLst>
                  <a:ext uri="{FF2B5EF4-FFF2-40B4-BE49-F238E27FC236}">
                    <a16:creationId xmlns:a16="http://schemas.microsoft.com/office/drawing/2014/main" id="{E33BB3D4-E5EA-6372-3F15-46BA67FAD0C1}"/>
                  </a:ext>
                </a:extLst>
              </p:cNvPr>
              <p:cNvGraphicFramePr>
                <a:graphicFrameLocks noChangeAspect="1"/>
              </p:cNvGraphicFramePr>
              <p:nvPr>
                <p:extLst>
                  <p:ext uri="{D42A27DB-BD31-4B8C-83A1-F6EECF244321}">
                    <p14:modId xmlns:p14="http://schemas.microsoft.com/office/powerpoint/2010/main" val="1891135011"/>
                  </p:ext>
                </p:extLst>
              </p:nvPr>
            </p:nvGraphicFramePr>
            <p:xfrm>
              <a:off x="3758090" y="3532338"/>
              <a:ext cx="4896544" cy="2649386"/>
            </p:xfrm>
            <a:graphic>
              <a:graphicData uri="http://schemas.microsoft.com/office/drawing/2017/model3d">
                <am3d:model3d r:embed="rId5">
                  <am3d:spPr>
                    <a:xfrm>
                      <a:off x="0" y="0"/>
                      <a:ext cx="4896544" cy="2649386"/>
                    </a:xfrm>
                    <a:prstGeom prst="rect">
                      <a:avLst/>
                    </a:prstGeom>
                  </am3d:spPr>
                  <am3d:camera>
                    <am3d:pos x="0" y="0" z="56722961"/>
                    <am3d:up dx="0" dy="36000000" dz="0"/>
                    <am3d:lookAt x="0" y="0" z="0"/>
                    <am3d:perspective fov="2700000"/>
                  </am3d:camera>
                  <am3d:trans>
                    <am3d:meterPerModelUnit n="526315" d="1000000"/>
                    <am3d:preTrans dx="0" dy="303783" dz="0"/>
                    <am3d:scale>
                      <am3d:sx n="1000000" d="1000000"/>
                      <am3d:sy n="1000000" d="1000000"/>
                      <am3d:sz n="1000000" d="1000000"/>
                    </am3d:scale>
                    <am3d:rot ax="1747110" ay="-33179" az="-18482"/>
                    <am3d:postTrans dx="0" dy="0" dz="0"/>
                  </am3d:trans>
                  <am3d:raster rName="Office3DRenderer" rVer="16.0.8326">
                    <am3d:blip r:embed="rId6"/>
                  </am3d:raster>
                  <am3d:objViewport viewportSz="5034017"/>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8" name="3D-Modell 7" descr="Tisch Schreibtisch 18">
                <a:extLst>
                  <a:ext uri="{FF2B5EF4-FFF2-40B4-BE49-F238E27FC236}">
                    <a16:creationId xmlns:a16="http://schemas.microsoft.com/office/drawing/2014/main" id="{E33BB3D4-E5EA-6372-3F15-46BA67FAD0C1}"/>
                  </a:ext>
                </a:extLst>
              </p:cNvPr>
              <p:cNvPicPr>
                <a:picLocks noGrp="1" noRot="1" noChangeAspect="1" noMove="1" noResize="1" noEditPoints="1" noAdjustHandles="1" noChangeArrowheads="1" noChangeShapeType="1" noCrop="1"/>
              </p:cNvPicPr>
              <p:nvPr/>
            </p:nvPicPr>
            <p:blipFill>
              <a:blip r:embed="rId6"/>
              <a:stretch>
                <a:fillRect/>
              </a:stretch>
            </p:blipFill>
            <p:spPr>
              <a:xfrm>
                <a:off x="3758090" y="3532338"/>
                <a:ext cx="4896544" cy="264938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9" name="3D-Modell 8" descr="Coffee Up mit Untertasse und Löffel">
                <a:extLst>
                  <a:ext uri="{FF2B5EF4-FFF2-40B4-BE49-F238E27FC236}">
                    <a16:creationId xmlns:a16="http://schemas.microsoft.com/office/drawing/2014/main" id="{6E884D0E-0359-0FC3-91D3-BA56923E037C}"/>
                  </a:ext>
                </a:extLst>
              </p:cNvPr>
              <p:cNvGraphicFramePr>
                <a:graphicFrameLocks noChangeAspect="1"/>
              </p:cNvGraphicFramePr>
              <p:nvPr>
                <p:extLst>
                  <p:ext uri="{D42A27DB-BD31-4B8C-83A1-F6EECF244321}">
                    <p14:modId xmlns:p14="http://schemas.microsoft.com/office/powerpoint/2010/main" val="1073244386"/>
                  </p:ext>
                </p:extLst>
              </p:nvPr>
            </p:nvGraphicFramePr>
            <p:xfrm>
              <a:off x="4573437" y="3501007"/>
              <a:ext cx="1301410" cy="997431"/>
            </p:xfrm>
            <a:graphic>
              <a:graphicData uri="http://schemas.microsoft.com/office/drawing/2017/model3d">
                <am3d:model3d r:embed="rId7">
                  <am3d:spPr>
                    <a:xfrm>
                      <a:off x="0" y="0"/>
                      <a:ext cx="1301410" cy="997431"/>
                    </a:xfrm>
                    <a:prstGeom prst="rect">
                      <a:avLst/>
                    </a:prstGeom>
                  </am3d:spPr>
                  <am3d:camera>
                    <am3d:pos x="0" y="0" z="63660068"/>
                    <am3d:up dx="0" dy="36000000" dz="0"/>
                    <am3d:lookAt x="0" y="0" z="0"/>
                    <am3d:perspective fov="2700000"/>
                  </am3d:camera>
                  <am3d:trans>
                    <am3d:meterPerModelUnit n="6822465" d="1000000"/>
                    <am3d:preTrans dx="2894" dy="0" dz="0"/>
                    <am3d:scale>
                      <am3d:sx n="1000000" d="1000000"/>
                      <am3d:sy n="1000000" d="1000000"/>
                      <am3d:sz n="1000000" d="1000000"/>
                    </am3d:scale>
                    <am3d:rot ax="1881967" ay="161498" az="98379"/>
                    <am3d:postTrans dx="0" dy="0" dz="0"/>
                  </am3d:trans>
                  <am3d:raster rName="Office3DRenderer" rVer="16.0.8326">
                    <am3d:blip r:embed="rId8"/>
                  </am3d:raster>
                  <am3d:objViewport viewportSz="181437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9" name="3D-Modell 8" descr="Coffee Up mit Untertasse und Löffel">
                <a:extLst>
                  <a:ext uri="{FF2B5EF4-FFF2-40B4-BE49-F238E27FC236}">
                    <a16:creationId xmlns:a16="http://schemas.microsoft.com/office/drawing/2014/main" id="{6E884D0E-0359-0FC3-91D3-BA56923E037C}"/>
                  </a:ext>
                </a:extLst>
              </p:cNvPr>
              <p:cNvPicPr>
                <a:picLocks noGrp="1" noRot="1" noChangeAspect="1" noMove="1" noResize="1" noEditPoints="1" noAdjustHandles="1" noChangeArrowheads="1" noChangeShapeType="1" noCrop="1"/>
              </p:cNvPicPr>
              <p:nvPr/>
            </p:nvPicPr>
            <p:blipFill>
              <a:blip r:embed="rId8"/>
              <a:stretch>
                <a:fillRect/>
              </a:stretch>
            </p:blipFill>
            <p:spPr>
              <a:xfrm>
                <a:off x="4573437" y="3501007"/>
                <a:ext cx="1301410" cy="997431"/>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0" name="3D-Modell 9" descr="Schwimmkerze">
                <a:extLst>
                  <a:ext uri="{FF2B5EF4-FFF2-40B4-BE49-F238E27FC236}">
                    <a16:creationId xmlns:a16="http://schemas.microsoft.com/office/drawing/2014/main" id="{56978850-13BE-CCA0-0A6F-C9AE76C0CDE8}"/>
                  </a:ext>
                </a:extLst>
              </p:cNvPr>
              <p:cNvGraphicFramePr>
                <a:graphicFrameLocks noChangeAspect="1"/>
              </p:cNvGraphicFramePr>
              <p:nvPr>
                <p:extLst>
                  <p:ext uri="{D42A27DB-BD31-4B8C-83A1-F6EECF244321}">
                    <p14:modId xmlns:p14="http://schemas.microsoft.com/office/powerpoint/2010/main" val="2518467621"/>
                  </p:ext>
                </p:extLst>
              </p:nvPr>
            </p:nvGraphicFramePr>
            <p:xfrm>
              <a:off x="6276897" y="2973175"/>
              <a:ext cx="416506" cy="1395206"/>
            </p:xfrm>
            <a:graphic>
              <a:graphicData uri="http://schemas.microsoft.com/office/drawing/2017/model3d">
                <am3d:model3d r:embed="rId9">
                  <am3d:spPr>
                    <a:xfrm>
                      <a:off x="0" y="0"/>
                      <a:ext cx="416506" cy="1395206"/>
                    </a:xfrm>
                    <a:prstGeom prst="rect">
                      <a:avLst/>
                    </a:prstGeom>
                  </am3d:spPr>
                  <am3d:camera>
                    <am3d:pos x="0" y="0" z="50312640"/>
                    <am3d:up dx="0" dy="36000000" dz="0"/>
                    <am3d:lookAt x="0" y="0" z="0"/>
                    <am3d:perspective fov="2700000"/>
                  </am3d:camera>
                  <am3d:trans>
                    <am3d:meterPerModelUnit n="2184385" d="1000000"/>
                    <am3d:preTrans dx="-24610" dy="-17297836" dz="254891"/>
                    <am3d:scale>
                      <am3d:sx n="1000000" d="1000000"/>
                      <am3d:sy n="1000000" d="1000000"/>
                      <am3d:sz n="1000000" d="1000000"/>
                    </am3d:scale>
                    <am3d:rot ax="1478674" ay="-472940" az="-215995"/>
                    <am3d:postTrans dx="0" dy="0" dz="0"/>
                  </am3d:trans>
                  <am3d:raster rName="Office3DRenderer" rVer="16.0.8326">
                    <am3d:blip r:embed="rId10"/>
                  </am3d:raster>
                  <am3d:objViewport viewportSz="1495635"/>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0" name="3D-Modell 9" descr="Schwimmkerze">
                <a:extLst>
                  <a:ext uri="{FF2B5EF4-FFF2-40B4-BE49-F238E27FC236}">
                    <a16:creationId xmlns:a16="http://schemas.microsoft.com/office/drawing/2014/main" id="{56978850-13BE-CCA0-0A6F-C9AE76C0CDE8}"/>
                  </a:ext>
                </a:extLst>
              </p:cNvPr>
              <p:cNvPicPr>
                <a:picLocks noGrp="1" noRot="1" noChangeAspect="1" noMove="1" noResize="1" noEditPoints="1" noAdjustHandles="1" noChangeArrowheads="1" noChangeShapeType="1" noCrop="1"/>
              </p:cNvPicPr>
              <p:nvPr/>
            </p:nvPicPr>
            <p:blipFill>
              <a:blip r:embed="rId10"/>
              <a:stretch>
                <a:fillRect/>
              </a:stretch>
            </p:blipFill>
            <p:spPr>
              <a:xfrm>
                <a:off x="6276897" y="2973175"/>
                <a:ext cx="416506" cy="139520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2" name="3D-Modell 11" descr="Standlampe – leer">
                <a:extLst>
                  <a:ext uri="{FF2B5EF4-FFF2-40B4-BE49-F238E27FC236}">
                    <a16:creationId xmlns:a16="http://schemas.microsoft.com/office/drawing/2014/main" id="{0D576F45-40D3-DA99-52BF-C597E26F6080}"/>
                  </a:ext>
                </a:extLst>
              </p:cNvPr>
              <p:cNvGraphicFramePr>
                <a:graphicFrameLocks noChangeAspect="1"/>
              </p:cNvGraphicFramePr>
              <p:nvPr>
                <p:extLst>
                  <p:ext uri="{D42A27DB-BD31-4B8C-83A1-F6EECF244321}">
                    <p14:modId xmlns:p14="http://schemas.microsoft.com/office/powerpoint/2010/main" val="3734041057"/>
                  </p:ext>
                </p:extLst>
              </p:nvPr>
            </p:nvGraphicFramePr>
            <p:xfrm>
              <a:off x="532087" y="1974474"/>
              <a:ext cx="1663598" cy="4155840"/>
            </p:xfrm>
            <a:graphic>
              <a:graphicData uri="http://schemas.microsoft.com/office/drawing/2017/model3d">
                <am3d:model3d r:embed="rId11">
                  <am3d:spPr>
                    <a:xfrm>
                      <a:off x="0" y="0"/>
                      <a:ext cx="1663598" cy="4155840"/>
                    </a:xfrm>
                    <a:prstGeom prst="rect">
                      <a:avLst/>
                    </a:prstGeom>
                  </am3d:spPr>
                  <am3d:camera>
                    <am3d:pos x="0" y="0" z="52571206"/>
                    <am3d:up dx="0" dy="36000000" dz="0"/>
                    <am3d:lookAt x="0" y="0" z="0"/>
                    <am3d:perspective fov="2700000"/>
                  </am3d:camera>
                  <am3d:trans>
                    <am3d:meterPerModelUnit n="4314868" d="1000000"/>
                    <am3d:preTrans dx="32" dy="-17999881" dz="18"/>
                    <am3d:scale>
                      <am3d:sx n="1000000" d="1000000"/>
                      <am3d:sy n="1000000" d="1000000"/>
                      <am3d:sz n="1000000" d="1000000"/>
                    </am3d:scale>
                    <am3d:rot ax="2016507" ay="2616571" az="1477634"/>
                    <am3d:postTrans dx="0" dy="0" dz="0"/>
                  </am3d:trans>
                  <am3d:raster rName="Office3DRenderer" rVer="16.0.8326">
                    <am3d:blip r:embed="rId12"/>
                  </am3d:raster>
                  <am3d:objViewport viewportSz="459153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2" name="3D-Modell 11" descr="Standlampe – leer">
                <a:extLst>
                  <a:ext uri="{FF2B5EF4-FFF2-40B4-BE49-F238E27FC236}">
                    <a16:creationId xmlns:a16="http://schemas.microsoft.com/office/drawing/2014/main" id="{0D576F45-40D3-DA99-52BF-C597E26F6080}"/>
                  </a:ext>
                </a:extLst>
              </p:cNvPr>
              <p:cNvPicPr>
                <a:picLocks noGrp="1" noRot="1" noChangeAspect="1" noMove="1" noResize="1" noEditPoints="1" noAdjustHandles="1" noChangeArrowheads="1" noChangeShapeType="1" noCrop="1"/>
              </p:cNvPicPr>
              <p:nvPr/>
            </p:nvPicPr>
            <p:blipFill>
              <a:blip r:embed="rId12"/>
              <a:stretch>
                <a:fillRect/>
              </a:stretch>
            </p:blipFill>
            <p:spPr>
              <a:xfrm>
                <a:off x="532087" y="1974474"/>
                <a:ext cx="1663598" cy="4155840"/>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3" name="3D-Modell 12" descr="Teilweise zu sehende Sonne">
                <a:extLst>
                  <a:ext uri="{FF2B5EF4-FFF2-40B4-BE49-F238E27FC236}">
                    <a16:creationId xmlns:a16="http://schemas.microsoft.com/office/drawing/2014/main" id="{102375BD-B544-DEA3-EAEF-D8AA9F3D7F35}"/>
                  </a:ext>
                </a:extLst>
              </p:cNvPr>
              <p:cNvGraphicFramePr>
                <a:graphicFrameLocks noChangeAspect="1"/>
              </p:cNvGraphicFramePr>
              <p:nvPr>
                <p:extLst>
                  <p:ext uri="{D42A27DB-BD31-4B8C-83A1-F6EECF244321}">
                    <p14:modId xmlns:p14="http://schemas.microsoft.com/office/powerpoint/2010/main" val="1079869590"/>
                  </p:ext>
                </p:extLst>
              </p:nvPr>
            </p:nvGraphicFramePr>
            <p:xfrm flipH="1">
              <a:off x="8870011" y="2263641"/>
              <a:ext cx="2009535" cy="1774959"/>
            </p:xfrm>
            <a:graphic>
              <a:graphicData uri="http://schemas.microsoft.com/office/drawing/2017/model3d">
                <am3d:model3d r:embed="rId13">
                  <am3d:spPr>
                    <a:xfrm flipH="1">
                      <a:off x="0" y="0"/>
                      <a:ext cx="2009535" cy="1774959"/>
                    </a:xfrm>
                    <a:prstGeom prst="rect">
                      <a:avLst/>
                    </a:prstGeom>
                  </am3d:spPr>
                  <am3d:camera>
                    <am3d:pos x="0" y="0" z="68366310"/>
                    <am3d:up dx="0" dy="36000000" dz="0"/>
                    <am3d:lookAt x="0" y="0" z="0"/>
                    <am3d:perspective fov="2700000"/>
                  </am3d:camera>
                  <am3d:trans>
                    <am3d:meterPerModelUnit n="5722078" d="1000000"/>
                    <am3d:preTrans dx="1965996" dy="-13076086" dz="-566466"/>
                    <am3d:scale>
                      <am3d:sx n="1000000" d="1000000"/>
                      <am3d:sy n="1000000" d="1000000"/>
                      <am3d:sz n="1000000" d="1000000"/>
                    </am3d:scale>
                    <am3d:rot ax="1139935" ay="1589833" az="523992"/>
                    <am3d:postTrans dx="0" dy="0" dz="0"/>
                  </am3d:trans>
                  <am3d:raster rName="Office3DRenderer" rVer="16.0.8326">
                    <am3d:blip r:embed="rId14"/>
                  </am3d:raster>
                  <am3d:objViewport viewportSz="285400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3" name="3D-Modell 12" descr="Teilweise zu sehende Sonne">
                <a:extLst>
                  <a:ext uri="{FF2B5EF4-FFF2-40B4-BE49-F238E27FC236}">
                    <a16:creationId xmlns:a16="http://schemas.microsoft.com/office/drawing/2014/main" id="{102375BD-B544-DEA3-EAEF-D8AA9F3D7F35}"/>
                  </a:ext>
                </a:extLst>
              </p:cNvPr>
              <p:cNvPicPr>
                <a:picLocks noGrp="1" noRot="1" noChangeAspect="1" noMove="1" noResize="1" noEditPoints="1" noAdjustHandles="1" noChangeArrowheads="1" noChangeShapeType="1" noCrop="1"/>
              </p:cNvPicPr>
              <p:nvPr/>
            </p:nvPicPr>
            <p:blipFill>
              <a:blip r:embed="rId14"/>
              <a:stretch>
                <a:fillRect/>
              </a:stretch>
            </p:blipFill>
            <p:spPr>
              <a:xfrm flipH="1">
                <a:off x="8870011" y="2263641"/>
                <a:ext cx="2009535" cy="1774959"/>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14" name="3D-Modell 13" descr="Oben abgerundetes Fenster">
                <a:extLst>
                  <a:ext uri="{FF2B5EF4-FFF2-40B4-BE49-F238E27FC236}">
                    <a16:creationId xmlns:a16="http://schemas.microsoft.com/office/drawing/2014/main" id="{6965CEBF-1D41-B834-76DF-EB351FA1D865}"/>
                  </a:ext>
                </a:extLst>
              </p:cNvPr>
              <p:cNvGraphicFramePr>
                <a:graphicFrameLocks noChangeAspect="1"/>
              </p:cNvGraphicFramePr>
              <p:nvPr>
                <p:extLst>
                  <p:ext uri="{D42A27DB-BD31-4B8C-83A1-F6EECF244321}">
                    <p14:modId xmlns:p14="http://schemas.microsoft.com/office/powerpoint/2010/main" val="3714370891"/>
                  </p:ext>
                </p:extLst>
              </p:nvPr>
            </p:nvGraphicFramePr>
            <p:xfrm>
              <a:off x="8439257" y="1619315"/>
              <a:ext cx="2929160" cy="2939084"/>
            </p:xfrm>
            <a:graphic>
              <a:graphicData uri="http://schemas.microsoft.com/office/drawing/2017/model3d">
                <am3d:model3d r:embed="rId15">
                  <am3d:spPr>
                    <a:xfrm>
                      <a:off x="0" y="0"/>
                      <a:ext cx="2929160" cy="2939084"/>
                    </a:xfrm>
                    <a:prstGeom prst="rect">
                      <a:avLst/>
                    </a:prstGeom>
                  </am3d:spPr>
                  <am3d:camera>
                    <am3d:pos x="0" y="0" z="63123591"/>
                    <am3d:up dx="0" dy="36000000" dz="0"/>
                    <am3d:lookAt x="0" y="0" z="0"/>
                    <am3d:perspective fov="2700000"/>
                  </am3d:camera>
                  <am3d:trans>
                    <am3d:meterPerModelUnit n="281214" d="1000000"/>
                    <am3d:preTrans dx="0" dy="-2769323" dz="0"/>
                    <am3d:scale>
                      <am3d:sx n="1000000" d="1000000"/>
                      <am3d:sy n="1000000" d="1000000"/>
                      <am3d:sz n="1000000" d="1000000"/>
                    </am3d:scale>
                    <am3d:rot ax="18468" ay="-1448959" az="-7559"/>
                    <am3d:postTrans dx="0" dy="0" dz="0"/>
                  </am3d:trans>
                  <am3d:raster rName="Office3DRenderer" rVer="16.0.8326">
                    <am3d:blip r:embed="rId16"/>
                  </am3d:raster>
                  <am3d:objViewport viewportSz="407039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14" name="3D-Modell 13" descr="Oben abgerundetes Fenster">
                <a:extLst>
                  <a:ext uri="{FF2B5EF4-FFF2-40B4-BE49-F238E27FC236}">
                    <a16:creationId xmlns:a16="http://schemas.microsoft.com/office/drawing/2014/main" id="{6965CEBF-1D41-B834-76DF-EB351FA1D865}"/>
                  </a:ext>
                </a:extLst>
              </p:cNvPr>
              <p:cNvPicPr>
                <a:picLocks noGrp="1" noRot="1" noChangeAspect="1" noMove="1" noResize="1" noEditPoints="1" noAdjustHandles="1" noChangeArrowheads="1" noChangeShapeType="1" noCrop="1"/>
              </p:cNvPicPr>
              <p:nvPr/>
            </p:nvPicPr>
            <p:blipFill>
              <a:blip r:embed="rId16"/>
              <a:stretch>
                <a:fillRect/>
              </a:stretch>
            </p:blipFill>
            <p:spPr>
              <a:xfrm>
                <a:off x="8439257" y="1619315"/>
                <a:ext cx="2929160" cy="2939084"/>
              </a:xfrm>
              <a:prstGeom prst="rect">
                <a:avLst/>
              </a:prstGeom>
            </p:spPr>
          </p:pic>
        </mc:Fallback>
      </mc:AlternateContent>
    </p:spTree>
    <p:extLst>
      <p:ext uri="{BB962C8B-B14F-4D97-AF65-F5344CB8AC3E}">
        <p14:creationId xmlns:p14="http://schemas.microsoft.com/office/powerpoint/2010/main" val="32928883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mc:Choice xmlns:am3d="http://schemas.microsoft.com/office/drawing/2017/model3d" Requires="am3d">
          <p:graphicFrame>
            <p:nvGraphicFramePr>
              <p:cNvPr id="6" name="3D-Modell 5" descr="Grinsende Gesicht Emoji">
                <a:extLst>
                  <a:ext uri="{FF2B5EF4-FFF2-40B4-BE49-F238E27FC236}">
                    <a16:creationId xmlns:a16="http://schemas.microsoft.com/office/drawing/2014/main" id="{31F9025F-9C3F-75B2-4477-779CC09FA3C1}"/>
                  </a:ext>
                </a:extLst>
              </p:cNvPr>
              <p:cNvGraphicFramePr>
                <a:graphicFrameLocks noChangeAspect="1"/>
              </p:cNvGraphicFramePr>
              <p:nvPr>
                <p:extLst>
                  <p:ext uri="{D42A27DB-BD31-4B8C-83A1-F6EECF244321}">
                    <p14:modId xmlns:p14="http://schemas.microsoft.com/office/powerpoint/2010/main" val="423900682"/>
                  </p:ext>
                </p:extLst>
              </p:nvPr>
            </p:nvGraphicFramePr>
            <p:xfrm>
              <a:off x="8758708" y="4077072"/>
              <a:ext cx="2352821" cy="2352821"/>
            </p:xfrm>
            <a:graphic>
              <a:graphicData uri="http://schemas.microsoft.com/office/drawing/2017/model3d">
                <am3d:model3d r:embed="rId3">
                  <am3d:spPr>
                    <a:xfrm>
                      <a:off x="0" y="0"/>
                      <a:ext cx="2352821" cy="2352821"/>
                    </a:xfrm>
                    <a:prstGeom prst="rect">
                      <a:avLst/>
                    </a:prstGeom>
                  </am3d:spPr>
                  <am3d:camera>
                    <am3d:pos x="0" y="0" z="81373380"/>
                    <am3d:up dx="0" dy="36000000" dz="0"/>
                    <am3d:lookAt x="0" y="0" z="0"/>
                    <am3d:perspective fov="2700000"/>
                  </am3d:camera>
                  <am3d:trans>
                    <am3d:meterPerModelUnit n="95070" d="1000000"/>
                    <am3d:preTrans dx="3" dy="-17968231" dz="-31755"/>
                    <am3d:scale>
                      <am3d:sx n="1000000" d="1000000"/>
                      <am3d:sy n="1000000" d="1000000"/>
                      <am3d:sz n="1000000" d="1000000"/>
                    </am3d:scale>
                    <am3d:rot ax="153430" ay="-1312555" az="-57199"/>
                    <am3d:postTrans dx="0" dy="0" dz="0"/>
                  </am3d:trans>
                  <am3d:raster rName="Office3DRenderer" rVer="16.0.8326">
                    <am3d:blip r:embed="rId4"/>
                  </am3d:raster>
                  <am3d:objViewport viewportSz="418696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Modell 5" descr="Grinsende Gesicht Emoji">
                <a:extLst>
                  <a:ext uri="{FF2B5EF4-FFF2-40B4-BE49-F238E27FC236}">
                    <a16:creationId xmlns:a16="http://schemas.microsoft.com/office/drawing/2014/main" id="{31F9025F-9C3F-75B2-4477-779CC09FA3C1}"/>
                  </a:ext>
                </a:extLst>
              </p:cNvPr>
              <p:cNvPicPr>
                <a:picLocks noGrp="1" noRot="1" noChangeAspect="1" noMove="1" noResize="1" noEditPoints="1" noAdjustHandles="1" noChangeArrowheads="1" noChangeShapeType="1" noCrop="1"/>
              </p:cNvPicPr>
              <p:nvPr/>
            </p:nvPicPr>
            <p:blipFill>
              <a:blip r:embed="rId4"/>
              <a:stretch>
                <a:fillRect/>
              </a:stretch>
            </p:blipFill>
            <p:spPr>
              <a:xfrm>
                <a:off x="8758708" y="4077072"/>
                <a:ext cx="2352821" cy="2352821"/>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2" name="3D-Modell 1" descr="Denkendes Gesicht Emoji">
                <a:extLst>
                  <a:ext uri="{FF2B5EF4-FFF2-40B4-BE49-F238E27FC236}">
                    <a16:creationId xmlns:a16="http://schemas.microsoft.com/office/drawing/2014/main" id="{5CDAFB44-A98F-3087-BCB6-6635F9B3DF2C}"/>
                  </a:ext>
                </a:extLst>
              </p:cNvPr>
              <p:cNvGraphicFramePr>
                <a:graphicFrameLocks noChangeAspect="1"/>
              </p:cNvGraphicFramePr>
              <p:nvPr>
                <p:extLst>
                  <p:ext uri="{D42A27DB-BD31-4B8C-83A1-F6EECF244321}">
                    <p14:modId xmlns:p14="http://schemas.microsoft.com/office/powerpoint/2010/main" val="3336138089"/>
                  </p:ext>
                </p:extLst>
              </p:nvPr>
            </p:nvGraphicFramePr>
            <p:xfrm>
              <a:off x="1701924" y="1639342"/>
              <a:ext cx="2423767" cy="2404757"/>
            </p:xfrm>
            <a:graphic>
              <a:graphicData uri="http://schemas.microsoft.com/office/drawing/2017/model3d">
                <am3d:model3d r:embed="rId5">
                  <am3d:spPr>
                    <a:xfrm>
                      <a:off x="0" y="0"/>
                      <a:ext cx="2423767" cy="2404757"/>
                    </a:xfrm>
                    <a:prstGeom prst="rect">
                      <a:avLst/>
                    </a:prstGeom>
                  </am3d:spPr>
                  <am3d:camera>
                    <am3d:pos x="0" y="0" z="78335969"/>
                    <am3d:up dx="0" dy="36000000" dz="0"/>
                    <am3d:lookAt x="0" y="0" z="0"/>
                    <am3d:perspective fov="2700000"/>
                  </am3d:camera>
                  <am3d:trans>
                    <am3d:meterPerModelUnit n="89687" d="1000000"/>
                    <am3d:preTrans dx="3" dy="-16951004" dz="-1048983"/>
                    <am3d:scale>
                      <am3d:sx n="1000000" d="1000000"/>
                      <am3d:sy n="1000000" d="1000000"/>
                      <am3d:sz n="1000000" d="1000000"/>
                    </am3d:scale>
                    <am3d:rot ax="-91264" ay="1566956" az="-40181"/>
                    <am3d:postTrans dx="0" dy="0" dz="0"/>
                  </am3d:trans>
                  <am3d:raster rName="Office3DRenderer" rVer="16.0.8326">
                    <am3d:blip r:embed="rId6"/>
                  </am3d:raster>
                  <am3d:objViewport viewportSz="4343771"/>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Modell 1" descr="Denkendes Gesicht Emoji">
                <a:extLst>
                  <a:ext uri="{FF2B5EF4-FFF2-40B4-BE49-F238E27FC236}">
                    <a16:creationId xmlns:a16="http://schemas.microsoft.com/office/drawing/2014/main" id="{5CDAFB44-A98F-3087-BCB6-6635F9B3DF2C}"/>
                  </a:ext>
                </a:extLst>
              </p:cNvPr>
              <p:cNvPicPr>
                <a:picLocks noGrp="1" noRot="1" noChangeAspect="1" noMove="1" noResize="1" noEditPoints="1" noAdjustHandles="1" noChangeArrowheads="1" noChangeShapeType="1" noCrop="1"/>
              </p:cNvPicPr>
              <p:nvPr/>
            </p:nvPicPr>
            <p:blipFill>
              <a:blip r:embed="rId6"/>
              <a:stretch>
                <a:fillRect/>
              </a:stretch>
            </p:blipFill>
            <p:spPr>
              <a:xfrm>
                <a:off x="1701924" y="1639342"/>
                <a:ext cx="2423767" cy="2404757"/>
              </a:xfrm>
              <a:prstGeom prst="rect">
                <a:avLst/>
              </a:prstGeom>
            </p:spPr>
          </p:pic>
        </mc:Fallback>
      </mc:AlternateContent>
      <p:sp>
        <p:nvSpPr>
          <p:cNvPr id="3" name="Sprechblase: oval 2">
            <a:extLst>
              <a:ext uri="{FF2B5EF4-FFF2-40B4-BE49-F238E27FC236}">
                <a16:creationId xmlns:a16="http://schemas.microsoft.com/office/drawing/2014/main" id="{14263FB8-10FA-50B0-44E9-0D3281CD71C3}"/>
              </a:ext>
            </a:extLst>
          </p:cNvPr>
          <p:cNvSpPr/>
          <p:nvPr/>
        </p:nvSpPr>
        <p:spPr>
          <a:xfrm>
            <a:off x="3862164" y="548680"/>
            <a:ext cx="4176464" cy="2160240"/>
          </a:xfrm>
          <a:prstGeom prst="wedgeEllipseCallout">
            <a:avLst>
              <a:gd name="adj1" fmla="val -45563"/>
              <a:gd name="adj2" fmla="val 51946"/>
            </a:avLst>
          </a:prstGeom>
          <a:solidFill>
            <a:schemeClr val="accent2">
              <a:lumMod val="60000"/>
              <a:lumOff val="40000"/>
            </a:schemeClr>
          </a:solidFill>
          <a:ln>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solidFill>
                  <a:schemeClr val="bg1"/>
                </a:solidFill>
              </a:rPr>
              <a:t>Warum können wir Objekte sehen, die nicht selbst leuchten?</a:t>
            </a:r>
            <a:endParaRPr lang="de-AT" sz="2400" dirty="0">
              <a:solidFill>
                <a:schemeClr val="bg1"/>
              </a:solidFill>
            </a:endParaRPr>
          </a:p>
        </p:txBody>
      </p:sp>
      <p:sp>
        <p:nvSpPr>
          <p:cNvPr id="5" name="Sprechblase: oval 4">
            <a:extLst>
              <a:ext uri="{FF2B5EF4-FFF2-40B4-BE49-F238E27FC236}">
                <a16:creationId xmlns:a16="http://schemas.microsoft.com/office/drawing/2014/main" id="{6BD2EC9A-813E-C9F1-83CE-381F0980E1AC}"/>
              </a:ext>
            </a:extLst>
          </p:cNvPr>
          <p:cNvSpPr/>
          <p:nvPr/>
        </p:nvSpPr>
        <p:spPr>
          <a:xfrm>
            <a:off x="4125691" y="2841720"/>
            <a:ext cx="4705025" cy="2819528"/>
          </a:xfrm>
          <a:prstGeom prst="wedgeEllipseCallout">
            <a:avLst>
              <a:gd name="adj1" fmla="val 56415"/>
              <a:gd name="adj2" fmla="val 51609"/>
            </a:avLst>
          </a:prstGeom>
          <a:solidFill>
            <a:schemeClr val="accent2">
              <a:lumMod val="60000"/>
              <a:lumOff val="40000"/>
            </a:schemeClr>
          </a:solidFill>
          <a:ln>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DE" sz="2400" dirty="0">
                <a:solidFill>
                  <a:schemeClr val="bg1"/>
                </a:solidFill>
              </a:rPr>
              <a:t>Nichtleuchtende Körper werden zum Zwischensender des Lichtes, wenn sie beleuchtet werden!  </a:t>
            </a:r>
            <a:endParaRPr lang="de-AT" sz="2400" dirty="0">
              <a:solidFill>
                <a:schemeClr val="bg1"/>
              </a:solidFill>
            </a:endParaRPr>
          </a:p>
        </p:txBody>
      </p:sp>
    </p:spTree>
    <p:extLst>
      <p:ext uri="{BB962C8B-B14F-4D97-AF65-F5344CB8AC3E}">
        <p14:creationId xmlns:p14="http://schemas.microsoft.com/office/powerpoint/2010/main" val="3529236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9" presetClass="emph" presetSubtype="2" fill="hold" nodeType="clickEffect">
                                  <p:stCondLst>
                                    <p:cond delay="0"/>
                                  </p:stCondLst>
                                  <p:childTnLst>
                                    <p:anim calcmode="lin" valueType="num">
                                      <p:cBhvr additive="sum">
                                        <p:cTn id="6" dur="2000" fill="hold"/>
                                        <p:tgtEl>
                                          <p:spTgt spid="2"/>
                                        </p:tgtEl>
                                        <p:attrNameLst>
                                          <p:attrName>3d.object.rotation.y</p:attrName>
                                        </p:attrNameLst>
                                      </p:cBhvr>
                                      <p:tavLst>
                                        <p:tav tm="0">
                                          <p:val>
                                            <p:fltVal val="0"/>
                                          </p:val>
                                        </p:tav>
                                        <p:tav tm="1120">
                                          <p:val>
                                            <p:fltVal val="-0.0012"/>
                                          </p:val>
                                        </p:tav>
                                        <p:tav tm="2250">
                                          <p:val>
                                            <p:fltVal val="-0.0098"/>
                                          </p:val>
                                        </p:tav>
                                        <p:tav tm="3370">
                                          <p:val>
                                            <p:fltVal val="-0.033"/>
                                          </p:val>
                                        </p:tav>
                                        <p:tav tm="4490">
                                          <p:val>
                                            <p:fltVal val="-0.0789"/>
                                          </p:val>
                                        </p:tav>
                                        <p:tav tm="5620">
                                          <p:val>
                                            <p:fltVal val="-0.1548"/>
                                          </p:val>
                                        </p:tav>
                                        <p:tav tm="6740">
                                          <p:val>
                                            <p:fltVal val="-0.267"/>
                                          </p:val>
                                        </p:tav>
                                        <p:tav tm="7870">
                                          <p:val>
                                            <p:fltVal val="-0.4235"/>
                                          </p:val>
                                        </p:tav>
                                        <p:tav tm="8990">
                                          <p:val>
                                            <p:fltVal val="-0.6337"/>
                                          </p:val>
                                        </p:tav>
                                        <p:tav tm="10110">
                                          <p:val>
                                            <p:fltVal val="-0.9013"/>
                                          </p:val>
                                        </p:tav>
                                        <p:tav tm="11240">
                                          <p:val>
                                            <p:fltVal val="-1.2353"/>
                                          </p:val>
                                        </p:tav>
                                        <p:tav tm="12360">
                                          <p:val>
                                            <p:fltVal val="-1.647"/>
                                          </p:val>
                                        </p:tav>
                                        <p:tav tm="13480">
                                          <p:val>
                                            <p:fltVal val="-2.0869"/>
                                          </p:val>
                                        </p:tav>
                                        <p:tav tm="14610">
                                          <p:val>
                                            <p:fltVal val="-2.4538"/>
                                          </p:val>
                                        </p:tav>
                                        <p:tav tm="15730">
                                          <p:val>
                                            <p:fltVal val="-2.7534"/>
                                          </p:val>
                                        </p:tav>
                                        <p:tav tm="16850">
                                          <p:val>
                                            <p:fltVal val="-2.9876"/>
                                          </p:val>
                                        </p:tav>
                                        <p:tav tm="17980">
                                          <p:val>
                                            <p:fltVal val="-3.1669"/>
                                          </p:val>
                                        </p:tav>
                                        <p:tav tm="19100">
                                          <p:val>
                                            <p:fltVal val="-3.2996"/>
                                          </p:val>
                                        </p:tav>
                                        <p:tav tm="20220">
                                          <p:val>
                                            <p:fltVal val="-3.3906"/>
                                          </p:val>
                                        </p:tav>
                                        <p:tav tm="21350">
                                          <p:val>
                                            <p:fltVal val="-3.4488"/>
                                          </p:val>
                                        </p:tav>
                                        <p:tav tm="22470">
                                          <p:val>
                                            <p:fltVal val="-3.4815"/>
                                          </p:val>
                                        </p:tav>
                                        <p:tav tm="23600">
                                          <p:val>
                                            <p:fltVal val="-3.4961"/>
                                          </p:val>
                                        </p:tav>
                                        <p:tav tm="24720">
                                          <p:val>
                                            <p:fltVal val="-3.4998"/>
                                          </p:val>
                                        </p:tav>
                                        <p:tav tm="25840">
                                          <p:val>
                                            <p:fltVal val="-3.0301"/>
                                          </p:val>
                                        </p:tav>
                                        <p:tav tm="26970">
                                          <p:val>
                                            <p:fltVal val="-0.9661"/>
                                          </p:val>
                                        </p:tav>
                                        <p:tav tm="28090">
                                          <p:val>
                                            <p:fltVal val="2.1525"/>
                                          </p:val>
                                        </p:tav>
                                        <p:tav tm="29210">
                                          <p:val>
                                            <p:fltVal val="6.1215"/>
                                          </p:val>
                                        </p:tav>
                                        <p:tav tm="30340">
                                          <p:val>
                                            <p:fltVal val="10.8322"/>
                                          </p:val>
                                        </p:tav>
                                        <p:tav tm="31460">
                                          <p:val>
                                            <p:fltVal val="16.2132"/>
                                          </p:val>
                                        </p:tav>
                                        <p:tav tm="32580">
                                          <p:val>
                                            <p:fltVal val="22.2128"/>
                                          </p:val>
                                        </p:tav>
                                        <p:tav tm="33710">
                                          <p:val>
                                            <p:fltVal val="28.7297"/>
                                          </p:val>
                                        </p:tav>
                                        <p:tav tm="34830">
                                          <p:val>
                                            <p:fltVal val="35.8493"/>
                                          </p:val>
                                        </p:tav>
                                        <p:tav tm="35960">
                                          <p:val>
                                            <p:fltVal val="43.4888"/>
                                          </p:val>
                                        </p:tav>
                                        <p:tav tm="37080">
                                          <p:val>
                                            <p:fltVal val="51.6257"/>
                                          </p:val>
                                        </p:tav>
                                        <p:tav tm="38200">
                                          <p:val>
                                            <p:fltVal val="60.2402"/>
                                          </p:val>
                                        </p:tav>
                                        <p:tav tm="39330">
                                          <p:val>
                                            <p:fltVal val="69.3155"/>
                                          </p:val>
                                        </p:tav>
                                        <p:tav tm="40450">
                                          <p:val>
                                            <p:fltVal val="78.8364"/>
                                          </p:val>
                                        </p:tav>
                                        <p:tav tm="41570">
                                          <p:val>
                                            <p:fltVal val="88.6987"/>
                                          </p:val>
                                        </p:tav>
                                        <p:tav tm="42700">
                                          <p:val>
                                            <p:fltVal val="99.0679"/>
                                          </p:val>
                                        </p:tav>
                                        <p:tav tm="43820">
                                          <p:val>
                                            <p:fltVal val="109.8461"/>
                                          </p:val>
                                        </p:tav>
                                        <p:tav tm="44940">
                                          <p:val>
                                            <p:fltVal val="121.0232"/>
                                          </p:val>
                                        </p:tav>
                                        <p:tav tm="46070">
                                          <p:val>
                                            <p:fltVal val="132.5899"/>
                                          </p:val>
                                        </p:tav>
                                        <p:tav tm="47190">
                                          <p:val>
                                            <p:fltVal val="144.5376"/>
                                          </p:val>
                                        </p:tav>
                                        <p:tav tm="48310">
                                          <p:val>
                                            <p:fltVal val="156.85851"/>
                                          </p:val>
                                        </p:tav>
                                        <p:tav tm="49440">
                                          <p:val>
                                            <p:fltVal val="169.43021"/>
                                          </p:val>
                                        </p:tav>
                                        <p:tav tm="50560">
                                          <p:val>
                                            <p:fltVal val="182.34309"/>
                                          </p:val>
                                        </p:tav>
                                        <p:tav tm="51690">
                                          <p:val>
                                            <p:fltVal val="195.1411"/>
                                          </p:val>
                                        </p:tav>
                                        <p:tav tm="52810">
                                          <p:val>
                                            <p:fltVal val="207.6945"/>
                                          </p:val>
                                        </p:tav>
                                        <p:tav tm="53930">
                                          <p:val>
                                            <p:fltVal val="219.77251"/>
                                          </p:val>
                                        </p:tav>
                                        <p:tav tm="55060">
                                          <p:val>
                                            <p:fltVal val="231.4814"/>
                                          </p:val>
                                        </p:tav>
                                        <p:tav tm="56180">
                                          <p:val>
                                            <p:fltVal val="242.91341"/>
                                          </p:val>
                                        </p:tav>
                                        <p:tav tm="57300">
                                          <p:val>
                                            <p:fltVal val="253.8558"/>
                                          </p:val>
                                        </p:tav>
                                        <p:tav tm="58430">
                                          <p:val>
                                            <p:fltVal val="264.40329"/>
                                          </p:val>
                                        </p:tav>
                                        <p:tav tm="59550">
                                          <p:val>
                                            <p:fltVal val="274.63501"/>
                                          </p:val>
                                        </p:tav>
                                        <p:tav tm="60670">
                                          <p:val>
                                            <p:fltVal val="284.35721"/>
                                          </p:val>
                                        </p:tav>
                                        <p:tav tm="61800">
                                          <p:val>
                                            <p:fltVal val="293.6507"/>
                                          </p:val>
                                        </p:tav>
                                        <p:tav tm="62920">
                                          <p:val>
                                            <p:fltVal val="302.57959"/>
                                          </p:val>
                                        </p:tav>
                                        <p:tav tm="64040">
                                          <p:val>
                                            <p:fltVal val="310.96921"/>
                                          </p:val>
                                        </p:tav>
                                        <p:tav tm="65170">
                                          <p:val>
                                            <p:fltVal val="318.88379"/>
                                          </p:val>
                                        </p:tav>
                                        <p:tav tm="66290">
                                          <p:val>
                                            <p:fltVal val="326.36801"/>
                                          </p:val>
                                        </p:tav>
                                        <p:tav tm="67420">
                                          <p:val>
                                            <p:fltVal val="333.26511"/>
                                          </p:val>
                                        </p:tav>
                                        <p:tav tm="68540">
                                          <p:val>
                                            <p:fltVal val="339.6712"/>
                                          </p:val>
                                        </p:tav>
                                        <p:tav tm="69660">
                                          <p:val>
                                            <p:fltVal val="345.43851"/>
                                          </p:val>
                                        </p:tav>
                                        <p:tav tm="70790">
                                          <p:val>
                                            <p:fltVal val="350.58469"/>
                                          </p:val>
                                        </p:tav>
                                        <p:tav tm="71910">
                                          <p:val>
                                            <p:fltVal val="355.09189"/>
                                          </p:val>
                                        </p:tav>
                                        <p:tav tm="73030">
                                          <p:val>
                                            <p:fltVal val="358.80179"/>
                                          </p:val>
                                        </p:tav>
                                        <p:tav tm="74160">
                                          <p:val>
                                            <p:fltVal val="361.63531"/>
                                          </p:val>
                                        </p:tav>
                                        <p:tav tm="75280">
                                          <p:val>
                                            <p:fltVal val="363.345"/>
                                          </p:val>
                                        </p:tav>
                                        <p:tav tm="76400">
                                          <p:val>
                                            <p:fltVal val="363.4978"/>
                                          </p:val>
                                        </p:tav>
                                        <p:tav tm="77530">
                                          <p:val>
                                            <p:fltVal val="363.47061"/>
                                          </p:val>
                                        </p:tav>
                                        <p:tav tm="78650">
                                          <p:val>
                                            <p:fltVal val="363.38339"/>
                                          </p:val>
                                        </p:tav>
                                        <p:tav tm="79780">
                                          <p:val>
                                            <p:fltVal val="363.20349"/>
                                          </p:val>
                                        </p:tav>
                                        <p:tav tm="80900">
                                          <p:val>
                                            <p:fltVal val="362.8963"/>
                                          </p:val>
                                        </p:tav>
                                        <p:tav tm="82020">
                                          <p:val>
                                            <p:fltVal val="362.4227"/>
                                          </p:val>
                                        </p:tav>
                                        <p:tav tm="83150">
                                          <p:val>
                                            <p:fltVal val="361.7569"/>
                                          </p:val>
                                        </p:tav>
                                        <p:tav tm="84270">
                                          <p:val>
                                            <p:fltVal val="361.0874"/>
                                          </p:val>
                                        </p:tav>
                                        <p:tav tm="85390">
                                          <p:val>
                                            <p:fltVal val="360.6105"/>
                                          </p:val>
                                        </p:tav>
                                        <p:tav tm="86520">
                                          <p:val>
                                            <p:fltVal val="360.30069"/>
                                          </p:val>
                                        </p:tav>
                                        <p:tav tm="87640">
                                          <p:val>
                                            <p:fltVal val="360.1188"/>
                                          </p:val>
                                        </p:tav>
                                        <p:tav tm="88760">
                                          <p:val>
                                            <p:fltVal val="360.03021"/>
                                          </p:val>
                                        </p:tav>
                                        <p:tav tm="89890">
                                          <p:val>
                                            <p:fltVal val="360.00229"/>
                                          </p:val>
                                        </p:tav>
                                        <p:tav tm="91010">
                                          <p:val>
                                            <p:fltVal val="360"/>
                                          </p:val>
                                        </p:tav>
                                        <p:tav tm="92130">
                                          <p:val>
                                            <p:fltVal val="360"/>
                                          </p:val>
                                        </p:tav>
                                        <p:tav tm="93260">
                                          <p:val>
                                            <p:fltVal val="360"/>
                                          </p:val>
                                        </p:tav>
                                        <p:tav tm="94380">
                                          <p:val>
                                            <p:fltVal val="360"/>
                                          </p:val>
                                        </p:tav>
                                        <p:tav tm="95510">
                                          <p:val>
                                            <p:fltVal val="360"/>
                                          </p:val>
                                        </p:tav>
                                        <p:tav tm="96630">
                                          <p:val>
                                            <p:fltVal val="360"/>
                                          </p:val>
                                        </p:tav>
                                        <p:tav tm="97750">
                                          <p:val>
                                            <p:fltVal val="360"/>
                                          </p:val>
                                        </p:tav>
                                        <p:tav tm="98880">
                                          <p:val>
                                            <p:fltVal val="360"/>
                                          </p:val>
                                        </p:tav>
                                        <p:tav tm="100000">
                                          <p:val>
                                            <p:fltVal val="360"/>
                                          </p:val>
                                        </p:tav>
                                      </p:tavLst>
                                    </p:anim>
                                    <p:anim calcmode="lin" valueType="num">
                                      <p:cBhvr additive="sum">
                                        <p:cTn id="7" dur="2000" fill="hold"/>
                                        <p:tgtEl>
                                          <p:spTgt spid="2"/>
                                        </p:tgtEl>
                                        <p:attrNameLst>
                                          <p:attrName>3d.object.translation.y</p:attrName>
                                        </p:attrNameLst>
                                      </p:cBhvr>
                                      <p:tavLst>
                                        <p:tav tm="0">
                                          <p:val>
                                            <p:fltVal val="0"/>
                                          </p:val>
                                        </p:tav>
                                        <p:tav tm="1120">
                                          <p:val>
                                            <p:fltVal val="0"/>
                                          </p:val>
                                        </p:tav>
                                        <p:tav tm="2250">
                                          <p:val>
                                            <p:fltVal val="-10E-5"/>
                                          </p:val>
                                        </p:tav>
                                        <p:tav tm="3370">
                                          <p:val>
                                            <p:fltVal val="-0.0004"/>
                                          </p:val>
                                        </p:tav>
                                        <p:tav tm="4490">
                                          <p:val>
                                            <p:fltVal val="-0.0011"/>
                                          </p:val>
                                        </p:tav>
                                        <p:tav tm="5620">
                                          <p:val>
                                            <p:fltVal val="-0.0021"/>
                                          </p:val>
                                        </p:tav>
                                        <p:tav tm="6740">
                                          <p:val>
                                            <p:fltVal val="-0.0037"/>
                                          </p:val>
                                        </p:tav>
                                        <p:tav tm="7870">
                                          <p:val>
                                            <p:fltVal val="-0.0059"/>
                                          </p:val>
                                        </p:tav>
                                        <p:tav tm="8990">
                                          <p:val>
                                            <p:fltVal val="-0.0088"/>
                                          </p:val>
                                        </p:tav>
                                        <p:tav tm="10110">
                                          <p:val>
                                            <p:fltVal val="-0.0125"/>
                                          </p:val>
                                        </p:tav>
                                        <p:tav tm="11240">
                                          <p:val>
                                            <p:fltVal val="-0.0162"/>
                                          </p:val>
                                        </p:tav>
                                        <p:tav tm="12360">
                                          <p:val>
                                            <p:fltVal val="-0.0191"/>
                                          </p:val>
                                        </p:tav>
                                        <p:tav tm="13480">
                                          <p:val>
                                            <p:fltVal val="-0.0213"/>
                                          </p:val>
                                        </p:tav>
                                        <p:tav tm="14610">
                                          <p:val>
                                            <p:fltVal val="-0.0228"/>
                                          </p:val>
                                        </p:tav>
                                        <p:tav tm="15730">
                                          <p:val>
                                            <p:fltVal val="-0.0239"/>
                                          </p:val>
                                        </p:tav>
                                        <p:tav tm="16850">
                                          <p:val>
                                            <p:fltVal val="-0.0245"/>
                                          </p:val>
                                        </p:tav>
                                        <p:tav tm="17980">
                                          <p:val>
                                            <p:fltVal val="-0.0248"/>
                                          </p:val>
                                        </p:tav>
                                        <p:tav tm="19100">
                                          <p:val>
                                            <p:fltVal val="-0.0249"/>
                                          </p:val>
                                        </p:tav>
                                        <p:tav tm="20220">
                                          <p:val>
                                            <p:fltVal val="-0.0249"/>
                                          </p:val>
                                        </p:tav>
                                        <p:tav tm="21350">
                                          <p:val>
                                            <p:fltVal val="-0.0248"/>
                                          </p:val>
                                        </p:tav>
                                        <p:tav tm="22470">
                                          <p:val>
                                            <p:fltVal val="-0.0241"/>
                                          </p:val>
                                        </p:tav>
                                        <p:tav tm="23600">
                                          <p:val>
                                            <p:fltVal val="-0.022"/>
                                          </p:val>
                                        </p:tav>
                                        <p:tav tm="24720">
                                          <p:val>
                                            <p:fltVal val="-0.0179"/>
                                          </p:val>
                                        </p:tav>
                                        <p:tav tm="25840">
                                          <p:val>
                                            <p:fltVal val="-0.0113"/>
                                          </p:val>
                                        </p:tav>
                                        <p:tav tm="26970">
                                          <p:val>
                                            <p:fltVal val="-0.0013"/>
                                          </p:val>
                                        </p:tav>
                                        <p:tav tm="28090">
                                          <p:val>
                                            <p:fltVal val="0.0124"/>
                                          </p:val>
                                        </p:tav>
                                        <p:tav tm="29210">
                                          <p:val>
                                            <p:fltVal val="0.0309"/>
                                          </p:val>
                                        </p:tav>
                                        <p:tav tm="30340">
                                          <p:val>
                                            <p:fltVal val="0.0546"/>
                                          </p:val>
                                        </p:tav>
                                        <p:tav tm="31460">
                                          <p:val>
                                            <p:fltVal val="0.0842"/>
                                          </p:val>
                                        </p:tav>
                                        <p:tav tm="32580">
                                          <p:val>
                                            <p:fltVal val="0.1204"/>
                                          </p:val>
                                        </p:tav>
                                        <p:tav tm="33710">
                                          <p:val>
                                            <p:fltVal val="0.1634"/>
                                          </p:val>
                                        </p:tav>
                                        <p:tav tm="34830">
                                          <p:val>
                                            <p:fltVal val="0.2145"/>
                                          </p:val>
                                        </p:tav>
                                        <p:tav tm="35960">
                                          <p:val>
                                            <p:fltVal val="0.2711"/>
                                          </p:val>
                                        </p:tav>
                                        <p:tav tm="37080">
                                          <p:val>
                                            <p:fltVal val="0.3207"/>
                                          </p:val>
                                        </p:tav>
                                        <p:tav tm="38200">
                                          <p:val>
                                            <p:fltVal val="0.3625"/>
                                          </p:val>
                                        </p:tav>
                                        <p:tav tm="39330">
                                          <p:val>
                                            <p:fltVal val="0.3973"/>
                                          </p:val>
                                        </p:tav>
                                        <p:tav tm="40450">
                                          <p:val>
                                            <p:fltVal val="0.4256"/>
                                          </p:val>
                                        </p:tav>
                                        <p:tav tm="41570">
                                          <p:val>
                                            <p:fltVal val="0.448"/>
                                          </p:val>
                                        </p:tav>
                                        <p:tav tm="42700">
                                          <p:val>
                                            <p:fltVal val="0.4655"/>
                                          </p:val>
                                        </p:tav>
                                        <p:tav tm="43820">
                                          <p:val>
                                            <p:fltVal val="0.4786"/>
                                          </p:val>
                                        </p:tav>
                                        <p:tav tm="44940">
                                          <p:val>
                                            <p:fltVal val="0.4878"/>
                                          </p:val>
                                        </p:tav>
                                        <p:tav tm="46070">
                                          <p:val>
                                            <p:fltVal val="0.4939"/>
                                          </p:val>
                                        </p:tav>
                                        <p:tav tm="47190">
                                          <p:val>
                                            <p:fltVal val="0.4975"/>
                                          </p:val>
                                        </p:tav>
                                        <p:tav tm="48310">
                                          <p:val>
                                            <p:fltVal val="0.4993"/>
                                          </p:val>
                                        </p:tav>
                                        <p:tav tm="49440">
                                          <p:val>
                                            <p:fltVal val="0.4999"/>
                                          </p:val>
                                        </p:tav>
                                        <p:tav tm="50560">
                                          <p:val>
                                            <p:fltVal val="0.4999"/>
                                          </p:val>
                                        </p:tav>
                                        <p:tav tm="51690">
                                          <p:val>
                                            <p:fltVal val="0.4998"/>
                                          </p:val>
                                        </p:tav>
                                        <p:tav tm="52810">
                                          <p:val>
                                            <p:fltVal val="0.4988"/>
                                          </p:val>
                                        </p:tav>
                                        <p:tav tm="53930">
                                          <p:val>
                                            <p:fltVal val="0.4965"/>
                                          </p:val>
                                        </p:tav>
                                        <p:tav tm="55060">
                                          <p:val>
                                            <p:fltVal val="0.4921"/>
                                          </p:val>
                                        </p:tav>
                                        <p:tav tm="56180">
                                          <p:val>
                                            <p:fltVal val="0.485"/>
                                          </p:val>
                                        </p:tav>
                                        <p:tav tm="57300">
                                          <p:val>
                                            <p:fltVal val="0.4746"/>
                                          </p:val>
                                        </p:tav>
                                        <p:tav tm="58430">
                                          <p:val>
                                            <p:fltVal val="0.4603"/>
                                          </p:val>
                                        </p:tav>
                                        <p:tav tm="59550">
                                          <p:val>
                                            <p:fltVal val="0.4411"/>
                                          </p:val>
                                        </p:tav>
                                        <p:tav tm="60670">
                                          <p:val>
                                            <p:fltVal val="0.4169"/>
                                          </p:val>
                                        </p:tav>
                                        <p:tav tm="61800">
                                          <p:val>
                                            <p:fltVal val="0.3868"/>
                                          </p:val>
                                        </p:tav>
                                        <p:tav tm="62920">
                                          <p:val>
                                            <p:fltVal val="0.3499"/>
                                          </p:val>
                                        </p:tav>
                                        <p:tav tm="64040">
                                          <p:val>
                                            <p:fltVal val="0.306"/>
                                          </p:val>
                                        </p:tav>
                                        <p:tav tm="65170">
                                          <p:val>
                                            <p:fltVal val="0.2544"/>
                                          </p:val>
                                        </p:tav>
                                        <p:tav tm="66290">
                                          <p:val>
                                            <p:fltVal val="0.1981"/>
                                          </p:val>
                                        </p:tav>
                                        <p:tav tm="67420">
                                          <p:val>
                                            <p:fltVal val="0.1498"/>
                                          </p:val>
                                        </p:tav>
                                        <p:tav tm="68540">
                                          <p:val>
                                            <p:fltVal val="0.1087"/>
                                          </p:val>
                                        </p:tav>
                                        <p:tav tm="69660">
                                          <p:val>
                                            <p:fltVal val="0.0748"/>
                                          </p:val>
                                        </p:tav>
                                        <p:tav tm="70790">
                                          <p:val>
                                            <p:fltVal val="0.0473"/>
                                          </p:val>
                                        </p:tav>
                                        <p:tav tm="71910">
                                          <p:val>
                                            <p:fltVal val="0.0251"/>
                                          </p:val>
                                        </p:tav>
                                        <p:tav tm="73030">
                                          <p:val>
                                            <p:fltVal val="0.0082"/>
                                          </p:val>
                                        </p:tav>
                                        <p:tav tm="74160">
                                          <p:val>
                                            <p:fltVal val="-0.0044"/>
                                          </p:val>
                                        </p:tav>
                                        <p:tav tm="75280">
                                          <p:val>
                                            <p:fltVal val="-0.0134"/>
                                          </p:val>
                                        </p:tav>
                                        <p:tav tm="76400">
                                          <p:val>
                                            <p:fltVal val="-0.0192"/>
                                          </p:val>
                                        </p:tav>
                                        <p:tav tm="77530">
                                          <p:val>
                                            <p:fltVal val="-0.0227"/>
                                          </p:val>
                                        </p:tav>
                                        <p:tav tm="78650">
                                          <p:val>
                                            <p:fltVal val="-0.0244"/>
                                          </p:val>
                                        </p:tav>
                                        <p:tav tm="79780">
                                          <p:val>
                                            <p:fltVal val="-0.0249"/>
                                          </p:val>
                                        </p:tav>
                                        <p:tav tm="80900">
                                          <p:val>
                                            <p:fltVal val="-0.0249"/>
                                          </p:val>
                                        </p:tav>
                                        <p:tav tm="82020">
                                          <p:val>
                                            <p:fltVal val="-0.0244"/>
                                          </p:val>
                                        </p:tav>
                                        <p:tav tm="83150">
                                          <p:val>
                                            <p:fltVal val="-0.0219"/>
                                          </p:val>
                                        </p:tav>
                                        <p:tav tm="84270">
                                          <p:val>
                                            <p:fltVal val="-0.0156"/>
                                          </p:val>
                                        </p:tav>
                                        <p:tav tm="85390">
                                          <p:val>
                                            <p:fltVal val="-0.0039"/>
                                          </p:val>
                                        </p:tav>
                                        <p:tav tm="86520">
                                          <p:val>
                                            <p:fltVal val="0.0104"/>
                                          </p:val>
                                        </p:tav>
                                        <p:tav tm="87640">
                                          <p:val>
                                            <p:fltVal val="0.0192"/>
                                          </p:val>
                                        </p:tav>
                                        <p:tav tm="88760">
                                          <p:val>
                                            <p:fltVal val="0.0235"/>
                                          </p:val>
                                        </p:tav>
                                        <p:tav tm="89890">
                                          <p:val>
                                            <p:fltVal val="0.0248"/>
                                          </p:val>
                                        </p:tav>
                                        <p:tav tm="91010">
                                          <p:val>
                                            <p:fltVal val="0.0249"/>
                                          </p:val>
                                        </p:tav>
                                        <p:tav tm="92130">
                                          <p:val>
                                            <p:fltVal val="0.0247"/>
                                          </p:val>
                                        </p:tav>
                                        <p:tav tm="93260">
                                          <p:val>
                                            <p:fltVal val="0.0234"/>
                                          </p:val>
                                        </p:tav>
                                        <p:tav tm="94380">
                                          <p:val>
                                            <p:fltVal val="0.0202"/>
                                          </p:val>
                                        </p:tav>
                                        <p:tav tm="95510">
                                          <p:val>
                                            <p:fltVal val="0.0143"/>
                                          </p:val>
                                        </p:tav>
                                        <p:tav tm="96630">
                                          <p:val>
                                            <p:fltVal val="0.0071"/>
                                          </p:val>
                                        </p:tav>
                                        <p:tav tm="97750">
                                          <p:val>
                                            <p:fltVal val="0.0027"/>
                                          </p:val>
                                        </p:tav>
                                        <p:tav tm="98880">
                                          <p:val>
                                            <p:fltVal val="0.0007"/>
                                          </p:val>
                                        </p:tav>
                                        <p:tav tm="100000">
                                          <p:val>
                                            <p:fltVal val="0"/>
                                          </p:val>
                                        </p:tav>
                                      </p:tavLst>
                                    </p:anim>
                                    <p:anim calcmode="lin" valueType="num">
                                      <p:cBhvr additive="mult">
                                        <p:cTn id="8" dur="2000" fill="hold"/>
                                        <p:tgtEl>
                                          <p:spTgt spid="2"/>
                                        </p:tgtEl>
                                        <p:attrNameLst>
                                          <p:attrName>3d.object.scale.x</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9" dur="2000" fill="hold"/>
                                        <p:tgtEl>
                                          <p:spTgt spid="2"/>
                                        </p:tgtEl>
                                        <p:attrNameLst>
                                          <p:attrName>3d.object.scale.y</p:attrName>
                                        </p:attrNameLst>
                                      </p:cBhvr>
                                      <p:tavLst>
                                        <p:tav tm="0">
                                          <p:val>
                                            <p:fltVal val="1"/>
                                          </p:val>
                                        </p:tav>
                                        <p:tav tm="1120">
                                          <p:val>
                                            <p:fltVal val="0.9999"/>
                                          </p:val>
                                        </p:tav>
                                        <p:tav tm="2250">
                                          <p:val>
                                            <p:fltVal val="0.9994"/>
                                          </p:val>
                                        </p:tav>
                                        <p:tav tm="3370">
                                          <p:val>
                                            <p:fltVal val="0.9981"/>
                                          </p:val>
                                        </p:tav>
                                        <p:tav tm="4490">
                                          <p:val>
                                            <p:fltVal val="0.9955"/>
                                          </p:val>
                                        </p:tav>
                                        <p:tav tm="5620">
                                          <p:val>
                                            <p:fltVal val="0.9913"/>
                                          </p:val>
                                        </p:tav>
                                        <p:tav tm="6740">
                                          <p:val>
                                            <p:fltVal val="0.985"/>
                                          </p:val>
                                        </p:tav>
                                        <p:tav tm="7870">
                                          <p:val>
                                            <p:fltVal val="0.9763"/>
                                          </p:val>
                                        </p:tav>
                                        <p:tav tm="8990">
                                          <p:val>
                                            <p:fltVal val="0.9646"/>
                                          </p:val>
                                        </p:tav>
                                        <p:tav tm="10110">
                                          <p:val>
                                            <p:fltVal val="0.9497"/>
                                          </p:val>
                                        </p:tav>
                                        <p:tav tm="11240">
                                          <p:val>
                                            <p:fltVal val="0.9348"/>
                                          </p:val>
                                        </p:tav>
                                        <p:tav tm="12360">
                                          <p:val>
                                            <p:fltVal val="0.9232"/>
                                          </p:val>
                                        </p:tav>
                                        <p:tav tm="13480">
                                          <p:val>
                                            <p:fltVal val="0.9146"/>
                                          </p:val>
                                        </p:tav>
                                        <p:tav tm="14610">
                                          <p:val>
                                            <p:fltVal val="0.9084"/>
                                          </p:val>
                                        </p:tav>
                                        <p:tav tm="15730">
                                          <p:val>
                                            <p:fltVal val="0.9042"/>
                                          </p:val>
                                        </p:tav>
                                        <p:tav tm="16850">
                                          <p:val>
                                            <p:fltVal val="0.9017"/>
                                          </p:val>
                                        </p:tav>
                                        <p:tav tm="17980">
                                          <p:val>
                                            <p:fltVal val="0.9005"/>
                                          </p:val>
                                        </p:tav>
                                        <p:tav tm="19100">
                                          <p:val>
                                            <p:fltVal val="0.9"/>
                                          </p:val>
                                        </p:tav>
                                        <p:tav tm="20220">
                                          <p:val>
                                            <p:fltVal val="0.8999"/>
                                          </p:val>
                                        </p:tav>
                                        <p:tav tm="21350">
                                          <p:val>
                                            <p:fltVal val="0.9006"/>
                                          </p:val>
                                        </p:tav>
                                        <p:tav tm="22470">
                                          <p:val>
                                            <p:fltVal val="0.9046"/>
                                          </p:val>
                                        </p:tav>
                                        <p:tav tm="23600">
                                          <p:val>
                                            <p:fltVal val="0.9153"/>
                                          </p:val>
                                        </p:tav>
                                        <p:tav tm="24720">
                                          <p:val>
                                            <p:fltVal val="0.9362"/>
                                          </p:val>
                                        </p:tav>
                                        <p:tav tm="25840">
                                          <p:val>
                                            <p:fltVal val="0.9659"/>
                                          </p:val>
                                        </p:tav>
                                        <p:tav tm="26970">
                                          <p:val>
                                            <p:fltVal val="0.9858"/>
                                          </p:val>
                                        </p:tav>
                                        <p:tav tm="28090">
                                          <p:val>
                                            <p:fltVal val="0.9959"/>
                                          </p:val>
                                        </p:tav>
                                        <p:tav tm="29210">
                                          <p:val>
                                            <p:fltVal val="0.9995"/>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0.9998"/>
                                          </p:val>
                                        </p:tav>
                                        <p:tav tm="68540">
                                          <p:val>
                                            <p:fltVal val="0.9987"/>
                                          </p:val>
                                        </p:tav>
                                        <p:tav tm="69660">
                                          <p:val>
                                            <p:fltVal val="0.9955"/>
                                          </p:val>
                                        </p:tav>
                                        <p:tav tm="70790">
                                          <p:val>
                                            <p:fltVal val="0.9888"/>
                                          </p:val>
                                        </p:tav>
                                        <p:tav tm="71910">
                                          <p:val>
                                            <p:fltVal val="0.9775"/>
                                          </p:val>
                                        </p:tav>
                                        <p:tav tm="73030">
                                          <p:val>
                                            <p:fltVal val="0.9605"/>
                                          </p:val>
                                        </p:tav>
                                        <p:tav tm="74160">
                                          <p:val>
                                            <p:fltVal val="0.9385"/>
                                          </p:val>
                                        </p:tav>
                                        <p:tav tm="75280">
                                          <p:val>
                                            <p:fltVal val="0.9217"/>
                                          </p:val>
                                        </p:tav>
                                        <p:tav tm="76400">
                                          <p:val>
                                            <p:fltVal val="0.9107"/>
                                          </p:val>
                                        </p:tav>
                                        <p:tav tm="77530">
                                          <p:val>
                                            <p:fltVal val="0.9042"/>
                                          </p:val>
                                        </p:tav>
                                        <p:tav tm="78650">
                                          <p:val>
                                            <p:fltVal val="0.901"/>
                                          </p:val>
                                        </p:tav>
                                        <p:tav tm="79780">
                                          <p:val>
                                            <p:fltVal val="0.9"/>
                                          </p:val>
                                        </p:tav>
                                        <p:tav tm="80900">
                                          <p:val>
                                            <p:fltVal val="0.9"/>
                                          </p:val>
                                        </p:tav>
                                        <p:tav tm="82020">
                                          <p:val>
                                            <p:fltVal val="0.901"/>
                                          </p:val>
                                        </p:tav>
                                        <p:tav tm="83150">
                                          <p:val>
                                            <p:fltVal val="0.9061"/>
                                          </p:val>
                                        </p:tav>
                                        <p:tav tm="84270">
                                          <p:val>
                                            <p:fltVal val="0.9186"/>
                                          </p:val>
                                        </p:tav>
                                        <p:tav tm="85390">
                                          <p:val>
                                            <p:fltVal val="0.942"/>
                                          </p:val>
                                        </p:tav>
                                        <p:tav tm="86520">
                                          <p:val>
                                            <p:fltVal val="0.9709"/>
                                          </p:val>
                                        </p:tav>
                                        <p:tav tm="87640">
                                          <p:val>
                                            <p:fltVal val="0.9885"/>
                                          </p:val>
                                        </p:tav>
                                        <p:tav tm="88760">
                                          <p:val>
                                            <p:fltVal val="0.997"/>
                                          </p:val>
                                        </p:tav>
                                        <p:tav tm="89890">
                                          <p:val>
                                            <p:fltVal val="0.9997"/>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anim calcmode="lin" valueType="num">
                                      <p:cBhvr additive="mult">
                                        <p:cTn id="10" dur="2000" fill="hold"/>
                                        <p:tgtEl>
                                          <p:spTgt spid="2"/>
                                        </p:tgtEl>
                                        <p:attrNameLst>
                                          <p:attrName>3d.object.scale.z</p:attrName>
                                        </p:attrNameLst>
                                      </p:cBhvr>
                                      <p:tavLst>
                                        <p:tav tm="0">
                                          <p:val>
                                            <p:fltVal val="1"/>
                                          </p:val>
                                        </p:tav>
                                        <p:tav tm="1120">
                                          <p:val>
                                            <p:fltVal val="1"/>
                                          </p:val>
                                        </p:tav>
                                        <p:tav tm="2250">
                                          <p:val>
                                            <p:fltVal val="1.0002"/>
                                          </p:val>
                                        </p:tav>
                                        <p:tav tm="3370">
                                          <p:val>
                                            <p:fltVal val="1.0009"/>
                                          </p:val>
                                        </p:tav>
                                        <p:tav tm="4490">
                                          <p:val>
                                            <p:fltVal val="1.0023"/>
                                          </p:val>
                                        </p:tav>
                                        <p:tav tm="5620">
                                          <p:val>
                                            <p:fltVal val="1.0046"/>
                                          </p:val>
                                        </p:tav>
                                        <p:tav tm="6740">
                                          <p:val>
                                            <p:fltVal val="1.008"/>
                                          </p:val>
                                        </p:tav>
                                        <p:tav tm="7870">
                                          <p:val>
                                            <p:fltVal val="1.0127"/>
                                          </p:val>
                                        </p:tav>
                                        <p:tav tm="8990">
                                          <p:val>
                                            <p:fltVal val="1.019"/>
                                          </p:val>
                                        </p:tav>
                                        <p:tav tm="10110">
                                          <p:val>
                                            <p:fltVal val="1.0271"/>
                                          </p:val>
                                        </p:tav>
                                        <p:tav tm="11240">
                                          <p:val>
                                            <p:fltVal val="1.0351"/>
                                          </p:val>
                                        </p:tav>
                                        <p:tav tm="12360">
                                          <p:val>
                                            <p:fltVal val="1.0414"/>
                                          </p:val>
                                        </p:tav>
                                        <p:tav tm="13480">
                                          <p:val>
                                            <p:fltVal val="1.046"/>
                                          </p:val>
                                        </p:tav>
                                        <p:tav tm="14610">
                                          <p:val>
                                            <p:fltVal val="1.0494"/>
                                          </p:val>
                                        </p:tav>
                                        <p:tav tm="15730">
                                          <p:val>
                                            <p:fltVal val="1.0516"/>
                                          </p:val>
                                        </p:tav>
                                        <p:tav tm="16850">
                                          <p:val>
                                            <p:fltVal val="1.053"/>
                                          </p:val>
                                        </p:tav>
                                        <p:tav tm="17980">
                                          <p:val>
                                            <p:fltVal val="1.0537"/>
                                          </p:val>
                                        </p:tav>
                                        <p:tav tm="19100">
                                          <p:val>
                                            <p:fltVal val="1.0539"/>
                                          </p:val>
                                        </p:tav>
                                        <p:tav tm="20220">
                                          <p:val>
                                            <p:fltVal val="1.054"/>
                                          </p:val>
                                        </p:tav>
                                        <p:tav tm="21350">
                                          <p:val>
                                            <p:fltVal val="1.0536"/>
                                          </p:val>
                                        </p:tav>
                                        <p:tav tm="22470">
                                          <p:val>
                                            <p:fltVal val="1.0515"/>
                                          </p:val>
                                        </p:tav>
                                        <p:tav tm="23600">
                                          <p:val>
                                            <p:fltVal val="1.0457"/>
                                          </p:val>
                                        </p:tav>
                                        <p:tav tm="24720">
                                          <p:val>
                                            <p:fltVal val="1.0344"/>
                                          </p:val>
                                        </p:tav>
                                        <p:tav tm="25840">
                                          <p:val>
                                            <p:fltVal val="1.0183"/>
                                          </p:val>
                                        </p:tav>
                                        <p:tav tm="26970">
                                          <p:val>
                                            <p:fltVal val="1.0076"/>
                                          </p:val>
                                        </p:tav>
                                        <p:tav tm="28090">
                                          <p:val>
                                            <p:fltVal val="1.0021"/>
                                          </p:val>
                                        </p:tav>
                                        <p:tav tm="29210">
                                          <p:val>
                                            <p:fltVal val="1.0002"/>
                                          </p:val>
                                        </p:tav>
                                        <p:tav tm="30340">
                                          <p:val>
                                            <p:fltVal val="1"/>
                                          </p:val>
                                        </p:tav>
                                        <p:tav tm="31460">
                                          <p:val>
                                            <p:fltVal val="1"/>
                                          </p:val>
                                        </p:tav>
                                        <p:tav tm="32580">
                                          <p:val>
                                            <p:fltVal val="1"/>
                                          </p:val>
                                        </p:tav>
                                        <p:tav tm="33710">
                                          <p:val>
                                            <p:fltVal val="1"/>
                                          </p:val>
                                        </p:tav>
                                        <p:tav tm="34830">
                                          <p:val>
                                            <p:fltVal val="1"/>
                                          </p:val>
                                        </p:tav>
                                        <p:tav tm="35960">
                                          <p:val>
                                            <p:fltVal val="1"/>
                                          </p:val>
                                        </p:tav>
                                        <p:tav tm="37080">
                                          <p:val>
                                            <p:fltVal val="1"/>
                                          </p:val>
                                        </p:tav>
                                        <p:tav tm="38200">
                                          <p:val>
                                            <p:fltVal val="1"/>
                                          </p:val>
                                        </p:tav>
                                        <p:tav tm="39330">
                                          <p:val>
                                            <p:fltVal val="1"/>
                                          </p:val>
                                        </p:tav>
                                        <p:tav tm="40450">
                                          <p:val>
                                            <p:fltVal val="1"/>
                                          </p:val>
                                        </p:tav>
                                        <p:tav tm="41570">
                                          <p:val>
                                            <p:fltVal val="1"/>
                                          </p:val>
                                        </p:tav>
                                        <p:tav tm="42700">
                                          <p:val>
                                            <p:fltVal val="1"/>
                                          </p:val>
                                        </p:tav>
                                        <p:tav tm="43820">
                                          <p:val>
                                            <p:fltVal val="1"/>
                                          </p:val>
                                        </p:tav>
                                        <p:tav tm="44940">
                                          <p:val>
                                            <p:fltVal val="1"/>
                                          </p:val>
                                        </p:tav>
                                        <p:tav tm="46070">
                                          <p:val>
                                            <p:fltVal val="1"/>
                                          </p:val>
                                        </p:tav>
                                        <p:tav tm="47190">
                                          <p:val>
                                            <p:fltVal val="1"/>
                                          </p:val>
                                        </p:tav>
                                        <p:tav tm="48310">
                                          <p:val>
                                            <p:fltVal val="1"/>
                                          </p:val>
                                        </p:tav>
                                        <p:tav tm="49440">
                                          <p:val>
                                            <p:fltVal val="1"/>
                                          </p:val>
                                        </p:tav>
                                        <p:tav tm="50560">
                                          <p:val>
                                            <p:fltVal val="1"/>
                                          </p:val>
                                        </p:tav>
                                        <p:tav tm="51690">
                                          <p:val>
                                            <p:fltVal val="1"/>
                                          </p:val>
                                        </p:tav>
                                        <p:tav tm="52810">
                                          <p:val>
                                            <p:fltVal val="1"/>
                                          </p:val>
                                        </p:tav>
                                        <p:tav tm="53930">
                                          <p:val>
                                            <p:fltVal val="1"/>
                                          </p:val>
                                        </p:tav>
                                        <p:tav tm="55060">
                                          <p:val>
                                            <p:fltVal val="1"/>
                                          </p:val>
                                        </p:tav>
                                        <p:tav tm="56180">
                                          <p:val>
                                            <p:fltVal val="1"/>
                                          </p:val>
                                        </p:tav>
                                        <p:tav tm="57300">
                                          <p:val>
                                            <p:fltVal val="1"/>
                                          </p:val>
                                        </p:tav>
                                        <p:tav tm="58430">
                                          <p:val>
                                            <p:fltVal val="1"/>
                                          </p:val>
                                        </p:tav>
                                        <p:tav tm="59550">
                                          <p:val>
                                            <p:fltVal val="1"/>
                                          </p:val>
                                        </p:tav>
                                        <p:tav tm="60670">
                                          <p:val>
                                            <p:fltVal val="1"/>
                                          </p:val>
                                        </p:tav>
                                        <p:tav tm="61800">
                                          <p:val>
                                            <p:fltVal val="1"/>
                                          </p:val>
                                        </p:tav>
                                        <p:tav tm="62920">
                                          <p:val>
                                            <p:fltVal val="1"/>
                                          </p:val>
                                        </p:tav>
                                        <p:tav tm="64040">
                                          <p:val>
                                            <p:fltVal val="1"/>
                                          </p:val>
                                        </p:tav>
                                        <p:tav tm="65170">
                                          <p:val>
                                            <p:fltVal val="1"/>
                                          </p:val>
                                        </p:tav>
                                        <p:tav tm="66290">
                                          <p:val>
                                            <p:fltVal val="1"/>
                                          </p:val>
                                        </p:tav>
                                        <p:tav tm="67420">
                                          <p:val>
                                            <p:fltVal val="1"/>
                                          </p:val>
                                        </p:tav>
                                        <p:tav tm="68540">
                                          <p:val>
                                            <p:fltVal val="1.0006"/>
                                          </p:val>
                                        </p:tav>
                                        <p:tav tm="69660">
                                          <p:val>
                                            <p:fltVal val="1.0024"/>
                                          </p:val>
                                        </p:tav>
                                        <p:tav tm="70790">
                                          <p:val>
                                            <p:fltVal val="1.006"/>
                                          </p:val>
                                        </p:tav>
                                        <p:tav tm="71910">
                                          <p:val>
                                            <p:fltVal val="1.0121"/>
                                          </p:val>
                                        </p:tav>
                                        <p:tav tm="73030">
                                          <p:val>
                                            <p:fltVal val="1.0213"/>
                                          </p:val>
                                        </p:tav>
                                        <p:tav tm="74160">
                                          <p:val>
                                            <p:fltVal val="1.0331"/>
                                          </p:val>
                                        </p:tav>
                                        <p:tav tm="75280">
                                          <p:val>
                                            <p:fltVal val="1.0422"/>
                                          </p:val>
                                        </p:tav>
                                        <p:tav tm="76400">
                                          <p:val>
                                            <p:fltVal val="1.0482"/>
                                          </p:val>
                                        </p:tav>
                                        <p:tav tm="77530">
                                          <p:val>
                                            <p:fltVal val="1.0516"/>
                                          </p:val>
                                        </p:tav>
                                        <p:tav tm="78650">
                                          <p:val>
                                            <p:fltVal val="1.0534"/>
                                          </p:val>
                                        </p:tav>
                                        <p:tav tm="79780">
                                          <p:val>
                                            <p:fltVal val="1.0539"/>
                                          </p:val>
                                        </p:tav>
                                        <p:tav tm="80900">
                                          <p:val>
                                            <p:fltVal val="1.0539"/>
                                          </p:val>
                                        </p:tav>
                                        <p:tav tm="82020">
                                          <p:val>
                                            <p:fltVal val="1.0534"/>
                                          </p:val>
                                        </p:tav>
                                        <p:tav tm="83150">
                                          <p:val>
                                            <p:fltVal val="1.0506"/>
                                          </p:val>
                                        </p:tav>
                                        <p:tav tm="84270">
                                          <p:val>
                                            <p:fltVal val="1.0439"/>
                                          </p:val>
                                        </p:tav>
                                        <p:tav tm="85390">
                                          <p:val>
                                            <p:fltVal val="1.0312"/>
                                          </p:val>
                                        </p:tav>
                                        <p:tav tm="86520">
                                          <p:val>
                                            <p:fltVal val="1.0156"/>
                                          </p:val>
                                        </p:tav>
                                        <p:tav tm="87640">
                                          <p:val>
                                            <p:fltVal val="1.0061"/>
                                          </p:val>
                                        </p:tav>
                                        <p:tav tm="88760">
                                          <p:val>
                                            <p:fltVal val="1.0015"/>
                                          </p:val>
                                        </p:tav>
                                        <p:tav tm="89890">
                                          <p:val>
                                            <p:fltVal val="1.0001"/>
                                          </p:val>
                                        </p:tav>
                                        <p:tav tm="91010">
                                          <p:val>
                                            <p:fltVal val="1"/>
                                          </p:val>
                                        </p:tav>
                                        <p:tav tm="92130">
                                          <p:val>
                                            <p:fltVal val="1"/>
                                          </p:val>
                                        </p:tav>
                                        <p:tav tm="93260">
                                          <p:val>
                                            <p:fltVal val="1"/>
                                          </p:val>
                                        </p:tav>
                                        <p:tav tm="94380">
                                          <p:val>
                                            <p:fltVal val="1"/>
                                          </p:val>
                                        </p:tav>
                                        <p:tav tm="95510">
                                          <p:val>
                                            <p:fltVal val="1"/>
                                          </p:val>
                                        </p:tav>
                                        <p:tav tm="96630">
                                          <p:val>
                                            <p:fltVal val="1"/>
                                          </p:val>
                                        </p:tav>
                                        <p:tav tm="97750">
                                          <p:val>
                                            <p:fltVal val="1"/>
                                          </p:val>
                                        </p:tav>
                                        <p:tav tm="98880">
                                          <p:val>
                                            <p:fltVal val="1"/>
                                          </p:val>
                                        </p:tav>
                                        <p:tav tm="100000">
                                          <p:val>
                                            <p:fltVal val="1"/>
                                          </p:val>
                                        </p:tav>
                                      </p:tavLst>
                                    </p:anim>
                                  </p:childTnLst>
                                </p:cTn>
                              </p:par>
                              <p:par>
                                <p:cTn id="11" presetID="2" presetClass="entr" presetSubtype="4" fill="hold" grpId="0" nodeType="with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par>
                                <p:cTn id="19" presetID="38" presetClass="emph" presetSubtype="128" accel="20000" decel="20000" fill="hold" nodeType="withEffect">
                                  <p:stCondLst>
                                    <p:cond delay="0"/>
                                  </p:stCondLst>
                                  <p:childTnLst>
                                    <p:anim calcmode="lin" valueType="num">
                                      <p:cBhvr additive="sum">
                                        <p:cTn id="20" dur="5000" fill="hold"/>
                                        <p:tgtEl>
                                          <p:spTgt spid="6"/>
                                        </p:tgtEl>
                                        <p:attrNameLst>
                                          <p:attrName>3d.view.rotation.y</p:attrName>
                                        </p:attrNameLst>
                                      </p:cBhvr>
                                      <p:tavLst>
                                        <p:tav tm="0">
                                          <p:val>
                                            <p:fltVal val="0"/>
                                          </p:val>
                                        </p:tav>
                                        <p:tav tm="3330">
                                          <p:val>
                                            <p:fltVal val="6.9747"/>
                                          </p:val>
                                        </p:tav>
                                        <p:tav tm="6660">
                                          <p:val>
                                            <p:fltVal val="12.1039"/>
                                          </p:val>
                                        </p:tav>
                                        <p:tav tm="9990">
                                          <p:val>
                                            <p:fltVal val="15.6713"/>
                                          </p:val>
                                        </p:tav>
                                        <p:tav tm="13320">
                                          <p:val>
                                            <p:fltVal val="17.9604"/>
                                          </p:val>
                                        </p:tav>
                                        <p:tav tm="16650">
                                          <p:val>
                                            <p:fltVal val="19.2548"/>
                                          </p:val>
                                        </p:tav>
                                        <p:tav tm="19970">
                                          <p:val>
                                            <p:fltVal val="19.8371"/>
                                          </p:val>
                                        </p:tav>
                                        <p:tav tm="23290">
                                          <p:val>
                                            <p:fltVal val="19.9936"/>
                                          </p:val>
                                        </p:tav>
                                        <p:tav tm="26620">
                                          <p:val>
                                            <p:fltVal val="19.9945"/>
                                          </p:val>
                                        </p:tav>
                                        <p:tav tm="29950">
                                          <p:val>
                                            <p:fltVal val="19.8447"/>
                                          </p:val>
                                        </p:tav>
                                        <p:tav tm="33280">
                                          <p:val>
                                            <p:fltVal val="19.2733"/>
                                          </p:val>
                                        </p:tav>
                                        <p:tav tm="36610">
                                          <p:val>
                                            <p:fltVal val="17.9968"/>
                                          </p:val>
                                        </p:tav>
                                        <p:tav tm="39940">
                                          <p:val>
                                            <p:fltVal val="15.7316"/>
                                          </p:val>
                                        </p:tav>
                                        <p:tav tm="43270">
                                          <p:val>
                                            <p:fltVal val="12.194"/>
                                          </p:val>
                                        </p:tav>
                                        <p:tav tm="46600">
                                          <p:val>
                                            <p:fltVal val="7.1005"/>
                                          </p:val>
                                        </p:tav>
                                        <p:tav tm="49930">
                                          <p:val>
                                            <p:fltVal val="0.1675"/>
                                          </p:val>
                                        </p:tav>
                                        <p:tav tm="53250">
                                          <p:val>
                                            <p:fltVal val="-6.8299"/>
                                          </p:val>
                                        </p:tav>
                                        <p:tav tm="56580">
                                          <p:val>
                                            <p:fltVal val="-12.0002"/>
                                          </p:val>
                                        </p:tav>
                                        <p:tav tm="59900">
                                          <p:val>
                                            <p:fltVal val="-15.593"/>
                                          </p:val>
                                        </p:tav>
                                        <p:tav tm="63220">
                                          <p:val>
                                            <p:fltVal val="-17.9075"/>
                                          </p:val>
                                        </p:tav>
                                        <p:tav tm="66540">
                                          <p:val>
                                            <p:fltVal val="-19.2249"/>
                                          </p:val>
                                        </p:tav>
                                        <p:tav tm="69870">
                                          <p:val>
                                            <p:fltVal val="-19.8271"/>
                                          </p:val>
                                        </p:tav>
                                        <p:tav tm="73190">
                                          <p:val>
                                            <p:fltVal val="-19.9924"/>
                                          </p:val>
                                        </p:tav>
                                        <p:tav tm="76510">
                                          <p:val>
                                            <p:fltVal val="-19.9955"/>
                                          </p:val>
                                        </p:tav>
                                        <p:tav tm="79830">
                                          <p:val>
                                            <p:fltVal val="-19.8557"/>
                                          </p:val>
                                        </p:tav>
                                        <p:tav tm="83160">
                                          <p:val>
                                            <p:fltVal val="-19.3045"/>
                                          </p:val>
                                        </p:tav>
                                        <p:tav tm="86480">
                                          <p:val>
                                            <p:fltVal val="-18.0634"/>
                                          </p:val>
                                        </p:tav>
                                        <p:tav tm="89800">
                                          <p:val>
                                            <p:fltVal val="-15.8505"/>
                                          </p:val>
                                        </p:tav>
                                        <p:tav tm="93120">
                                          <p:val>
                                            <p:fltVal val="-12.3847"/>
                                          </p:val>
                                        </p:tav>
                                        <p:tav tm="96450">
                                          <p:val>
                                            <p:fltVal val="-7.3674"/>
                                          </p:val>
                                        </p:tav>
                                        <p:tav tm="100000">
                                          <p:val>
                                            <p:fltVal val="0"/>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7E67B0-9415-4F36-058E-BA59E62CC276}"/>
              </a:ext>
            </a:extLst>
          </p:cNvPr>
          <p:cNvSpPr>
            <a:spLocks noGrp="1"/>
          </p:cNvSpPr>
          <p:nvPr>
            <p:ph type="title"/>
          </p:nvPr>
        </p:nvSpPr>
        <p:spPr/>
        <p:txBody>
          <a:bodyPr/>
          <a:lstStyle/>
          <a:p>
            <a:r>
              <a:rPr lang="de-DE" dirty="0"/>
              <a:t>Selbstsender und Zwischensender</a:t>
            </a:r>
            <a:endParaRPr lang="de-AT" dirty="0"/>
          </a:p>
        </p:txBody>
      </p:sp>
      <p:cxnSp>
        <p:nvCxnSpPr>
          <p:cNvPr id="4" name="Gerade Verbindung mit Pfeil 3">
            <a:extLst>
              <a:ext uri="{FF2B5EF4-FFF2-40B4-BE49-F238E27FC236}">
                <a16:creationId xmlns:a16="http://schemas.microsoft.com/office/drawing/2014/main" id="{F78E1D60-B2A1-D9C5-10A2-E6F7E9389D75}"/>
              </a:ext>
            </a:extLst>
          </p:cNvPr>
          <p:cNvCxnSpPr>
            <a:cxnSpLocks/>
          </p:cNvCxnSpPr>
          <p:nvPr/>
        </p:nvCxnSpPr>
        <p:spPr>
          <a:xfrm>
            <a:off x="2926060" y="3016790"/>
            <a:ext cx="7272808" cy="24381"/>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m3d="http://schemas.microsoft.com/office/drawing/2017/model3d" Requires="am3d">
          <p:graphicFrame>
            <p:nvGraphicFramePr>
              <p:cNvPr id="6" name="3D-Modell 5" descr="Lächelnde Sonne">
                <a:extLst>
                  <a:ext uri="{FF2B5EF4-FFF2-40B4-BE49-F238E27FC236}">
                    <a16:creationId xmlns:a16="http://schemas.microsoft.com/office/drawing/2014/main" id="{1D7CB3BD-4C5D-AB47-49F5-30327790D535}"/>
                  </a:ext>
                </a:extLst>
              </p:cNvPr>
              <p:cNvGraphicFramePr>
                <a:graphicFrameLocks noChangeAspect="1"/>
              </p:cNvGraphicFramePr>
              <p:nvPr>
                <p:extLst>
                  <p:ext uri="{D42A27DB-BD31-4B8C-83A1-F6EECF244321}">
                    <p14:modId xmlns:p14="http://schemas.microsoft.com/office/powerpoint/2010/main" val="2615994516"/>
                  </p:ext>
                </p:extLst>
              </p:nvPr>
            </p:nvGraphicFramePr>
            <p:xfrm>
              <a:off x="549796" y="1412776"/>
              <a:ext cx="3063646" cy="3216829"/>
            </p:xfrm>
            <a:graphic>
              <a:graphicData uri="http://schemas.microsoft.com/office/drawing/2017/model3d">
                <am3d:model3d r:embed="rId3">
                  <am3d:spPr>
                    <a:xfrm>
                      <a:off x="0" y="0"/>
                      <a:ext cx="3063646" cy="3216829"/>
                    </a:xfrm>
                    <a:prstGeom prst="rect">
                      <a:avLst/>
                    </a:prstGeom>
                  </am3d:spPr>
                  <am3d:camera>
                    <am3d:pos x="0" y="0" z="68413663"/>
                    <am3d:up dx="0" dy="36000000" dz="0"/>
                    <am3d:lookAt x="0" y="0" z="0"/>
                    <am3d:perspective fov="2700000"/>
                  </am3d:camera>
                  <am3d:trans>
                    <am3d:meterPerModelUnit n="3432048" d="1000000"/>
                    <am3d:preTrans dx="3" dy="-12355372" dz="-741612"/>
                    <am3d:scale>
                      <am3d:sx n="1000000" d="1000000"/>
                      <am3d:sy n="1000000" d="1000000"/>
                      <am3d:sz n="1000000" d="1000000"/>
                    </am3d:scale>
                    <am3d:rot ax="876404" ay="1980196" az="484742"/>
                    <am3d:postTrans dx="0" dy="0" dz="0"/>
                  </am3d:trans>
                  <am3d:raster rName="Office3DRenderer" rVer="16.0.8326">
                    <am3d:blip r:embed="rId4"/>
                  </am3d:raster>
                  <am3d:objViewport viewportSz="481673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Modell 5" descr="Lächelnde Sonne">
                <a:extLst>
                  <a:ext uri="{FF2B5EF4-FFF2-40B4-BE49-F238E27FC236}">
                    <a16:creationId xmlns:a16="http://schemas.microsoft.com/office/drawing/2014/main" id="{1D7CB3BD-4C5D-AB47-49F5-30327790D535}"/>
                  </a:ext>
                </a:extLst>
              </p:cNvPr>
              <p:cNvPicPr>
                <a:picLocks noGrp="1" noRot="1" noChangeAspect="1" noMove="1" noResize="1" noEditPoints="1" noAdjustHandles="1" noChangeArrowheads="1" noChangeShapeType="1" noCrop="1"/>
              </p:cNvPicPr>
              <p:nvPr/>
            </p:nvPicPr>
            <p:blipFill>
              <a:blip r:embed="rId4"/>
              <a:stretch>
                <a:fillRect/>
              </a:stretch>
            </p:blipFill>
            <p:spPr>
              <a:xfrm>
                <a:off x="549796" y="1412776"/>
                <a:ext cx="3063646" cy="3216829"/>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9" name="3D-Modell 8" descr="Smiley mit Sonnenbrille Emoji">
                <a:extLst>
                  <a:ext uri="{FF2B5EF4-FFF2-40B4-BE49-F238E27FC236}">
                    <a16:creationId xmlns:a16="http://schemas.microsoft.com/office/drawing/2014/main" id="{82D792DA-FDCB-5C13-BE10-1FD47395DEA0}"/>
                  </a:ext>
                </a:extLst>
              </p:cNvPr>
              <p:cNvGraphicFramePr>
                <a:graphicFrameLocks noChangeAspect="1"/>
              </p:cNvGraphicFramePr>
              <p:nvPr>
                <p:extLst>
                  <p:ext uri="{D42A27DB-BD31-4B8C-83A1-F6EECF244321}">
                    <p14:modId xmlns:p14="http://schemas.microsoft.com/office/powerpoint/2010/main" val="437842224"/>
                  </p:ext>
                </p:extLst>
              </p:nvPr>
            </p:nvGraphicFramePr>
            <p:xfrm>
              <a:off x="10054188" y="2222816"/>
              <a:ext cx="2285530" cy="1790332"/>
            </p:xfrm>
            <a:graphic>
              <a:graphicData uri="http://schemas.microsoft.com/office/drawing/2017/model3d">
                <am3d:model3d r:embed="rId5">
                  <am3d:spPr>
                    <a:xfrm>
                      <a:off x="0" y="0"/>
                      <a:ext cx="2285530" cy="1790332"/>
                    </a:xfrm>
                    <a:prstGeom prst="rect">
                      <a:avLst/>
                    </a:prstGeom>
                  </am3d:spPr>
                  <am3d:camera>
                    <am3d:pos x="0" y="0" z="78334150"/>
                    <am3d:up dx="0" dy="36000000" dz="0"/>
                    <am3d:lookAt x="0" y="0" z="0"/>
                    <am3d:perspective fov="2700000"/>
                  </am3d:camera>
                  <am3d:trans>
                    <am3d:meterPerModelUnit n="88884" d="1000000"/>
                    <am3d:preTrans dx="1832" dy="-16799170" dz="-1200816"/>
                    <am3d:scale>
                      <am3d:sx n="1000000" d="1000000"/>
                      <am3d:sy n="1000000" d="1000000"/>
                      <am3d:sz n="1000000" d="1000000"/>
                    </am3d:scale>
                    <am3d:rot ax="251388" ay="-2053054" az="-141536"/>
                    <am3d:postTrans dx="0" dy="0" dz="0"/>
                  </am3d:trans>
                  <am3d:raster rName="Office3DRenderer" rVer="16.0.8326">
                    <am3d:blip r:embed="rId6"/>
                  </am3d:raster>
                  <am3d:objViewport viewportSz="3237834"/>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9" name="3D-Modell 8" descr="Smiley mit Sonnenbrille Emoji">
                <a:extLst>
                  <a:ext uri="{FF2B5EF4-FFF2-40B4-BE49-F238E27FC236}">
                    <a16:creationId xmlns:a16="http://schemas.microsoft.com/office/drawing/2014/main" id="{82D792DA-FDCB-5C13-BE10-1FD47395DEA0}"/>
                  </a:ext>
                </a:extLst>
              </p:cNvPr>
              <p:cNvPicPr>
                <a:picLocks noGrp="1" noRot="1" noChangeAspect="1" noMove="1" noResize="1" noEditPoints="1" noAdjustHandles="1" noChangeArrowheads="1" noChangeShapeType="1" noCrop="1"/>
              </p:cNvPicPr>
              <p:nvPr/>
            </p:nvPicPr>
            <p:blipFill>
              <a:blip r:embed="rId6"/>
              <a:stretch>
                <a:fillRect/>
              </a:stretch>
            </p:blipFill>
            <p:spPr>
              <a:xfrm>
                <a:off x="10054188" y="2222816"/>
                <a:ext cx="2285530" cy="1790332"/>
              </a:xfrm>
              <a:prstGeom prst="rect">
                <a:avLst/>
              </a:prstGeom>
            </p:spPr>
          </p:pic>
        </mc:Fallback>
      </mc:AlternateContent>
      <p:cxnSp>
        <p:nvCxnSpPr>
          <p:cNvPr id="11" name="Gerade Verbindung mit Pfeil 10">
            <a:extLst>
              <a:ext uri="{FF2B5EF4-FFF2-40B4-BE49-F238E27FC236}">
                <a16:creationId xmlns:a16="http://schemas.microsoft.com/office/drawing/2014/main" id="{4A9284A1-37F2-9EC2-5E6F-77CA8357F792}"/>
              </a:ext>
            </a:extLst>
          </p:cNvPr>
          <p:cNvCxnSpPr>
            <a:cxnSpLocks/>
          </p:cNvCxnSpPr>
          <p:nvPr/>
        </p:nvCxnSpPr>
        <p:spPr>
          <a:xfrm>
            <a:off x="2674067" y="3667945"/>
            <a:ext cx="2974333" cy="1854397"/>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4" name="Gerade Verbindung mit Pfeil 13">
            <a:extLst>
              <a:ext uri="{FF2B5EF4-FFF2-40B4-BE49-F238E27FC236}">
                <a16:creationId xmlns:a16="http://schemas.microsoft.com/office/drawing/2014/main" id="{234DAC71-74FB-09AB-A738-2614F41A1528}"/>
              </a:ext>
            </a:extLst>
          </p:cNvPr>
          <p:cNvCxnSpPr>
            <a:cxnSpLocks/>
          </p:cNvCxnSpPr>
          <p:nvPr/>
        </p:nvCxnSpPr>
        <p:spPr>
          <a:xfrm flipV="1">
            <a:off x="2998068" y="2606995"/>
            <a:ext cx="2078472" cy="868353"/>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6" name="Gerade Verbindung mit Pfeil 15">
            <a:extLst>
              <a:ext uri="{FF2B5EF4-FFF2-40B4-BE49-F238E27FC236}">
                <a16:creationId xmlns:a16="http://schemas.microsoft.com/office/drawing/2014/main" id="{BE510287-9471-19CD-6A81-2BA6B51ED0CD}"/>
              </a:ext>
            </a:extLst>
          </p:cNvPr>
          <p:cNvCxnSpPr>
            <a:cxnSpLocks/>
          </p:cNvCxnSpPr>
          <p:nvPr/>
        </p:nvCxnSpPr>
        <p:spPr>
          <a:xfrm flipV="1">
            <a:off x="3108280" y="2315485"/>
            <a:ext cx="1863112" cy="379879"/>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18" name="Gerade Verbindung mit Pfeil 17">
            <a:extLst>
              <a:ext uri="{FF2B5EF4-FFF2-40B4-BE49-F238E27FC236}">
                <a16:creationId xmlns:a16="http://schemas.microsoft.com/office/drawing/2014/main" id="{84735014-61C3-48A8-8DD4-72C82287641F}"/>
              </a:ext>
            </a:extLst>
          </p:cNvPr>
          <p:cNvCxnSpPr>
            <a:cxnSpLocks/>
          </p:cNvCxnSpPr>
          <p:nvPr/>
        </p:nvCxnSpPr>
        <p:spPr>
          <a:xfrm>
            <a:off x="2923852" y="1953485"/>
            <a:ext cx="2440418" cy="238004"/>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1" name="Gerade Verbindung mit Pfeil 20">
            <a:extLst>
              <a:ext uri="{FF2B5EF4-FFF2-40B4-BE49-F238E27FC236}">
                <a16:creationId xmlns:a16="http://schemas.microsoft.com/office/drawing/2014/main" id="{FDD8BA9D-E4C8-A9DB-6BFC-E06F8AC727C9}"/>
              </a:ext>
            </a:extLst>
          </p:cNvPr>
          <p:cNvCxnSpPr>
            <a:cxnSpLocks/>
          </p:cNvCxnSpPr>
          <p:nvPr/>
        </p:nvCxnSpPr>
        <p:spPr>
          <a:xfrm>
            <a:off x="2521353" y="4100091"/>
            <a:ext cx="2440418" cy="238004"/>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2" name="Gerade Verbindung mit Pfeil 21">
            <a:extLst>
              <a:ext uri="{FF2B5EF4-FFF2-40B4-BE49-F238E27FC236}">
                <a16:creationId xmlns:a16="http://schemas.microsoft.com/office/drawing/2014/main" id="{DB00E0D2-387A-F0E3-C8ED-7A03ECA76768}"/>
              </a:ext>
            </a:extLst>
          </p:cNvPr>
          <p:cNvCxnSpPr>
            <a:cxnSpLocks/>
          </p:cNvCxnSpPr>
          <p:nvPr/>
        </p:nvCxnSpPr>
        <p:spPr>
          <a:xfrm flipH="1">
            <a:off x="695127" y="4397484"/>
            <a:ext cx="1215641" cy="1572047"/>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4" name="Gerade Verbindung mit Pfeil 23">
            <a:extLst>
              <a:ext uri="{FF2B5EF4-FFF2-40B4-BE49-F238E27FC236}">
                <a16:creationId xmlns:a16="http://schemas.microsoft.com/office/drawing/2014/main" id="{1D4E715B-91AD-29F5-10AB-4D98B7B56DD7}"/>
              </a:ext>
            </a:extLst>
          </p:cNvPr>
          <p:cNvCxnSpPr>
            <a:cxnSpLocks/>
          </p:cNvCxnSpPr>
          <p:nvPr/>
        </p:nvCxnSpPr>
        <p:spPr>
          <a:xfrm>
            <a:off x="1576888" y="4039691"/>
            <a:ext cx="184268" cy="2144788"/>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27" name="Gerade Verbindung mit Pfeil 26">
            <a:extLst>
              <a:ext uri="{FF2B5EF4-FFF2-40B4-BE49-F238E27FC236}">
                <a16:creationId xmlns:a16="http://schemas.microsoft.com/office/drawing/2014/main" id="{B1970DA3-32DD-55EB-06CC-CB774C63C726}"/>
              </a:ext>
            </a:extLst>
          </p:cNvPr>
          <p:cNvCxnSpPr>
            <a:cxnSpLocks/>
          </p:cNvCxnSpPr>
          <p:nvPr/>
        </p:nvCxnSpPr>
        <p:spPr>
          <a:xfrm>
            <a:off x="2303541" y="4016961"/>
            <a:ext cx="800721" cy="1792581"/>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mc:Choice xmlns:am3d="http://schemas.microsoft.com/office/drawing/2017/model3d" Requires="am3d">
          <p:graphicFrame>
            <p:nvGraphicFramePr>
              <p:cNvPr id="32" name="3D-Modell 31" descr="Sessel 5">
                <a:extLst>
                  <a:ext uri="{FF2B5EF4-FFF2-40B4-BE49-F238E27FC236}">
                    <a16:creationId xmlns:a16="http://schemas.microsoft.com/office/drawing/2014/main" id="{C3A770BD-A681-2983-D456-00544308096D}"/>
                  </a:ext>
                </a:extLst>
              </p:cNvPr>
              <p:cNvGraphicFramePr>
                <a:graphicFrameLocks noChangeAspect="1"/>
              </p:cNvGraphicFramePr>
              <p:nvPr>
                <p:extLst>
                  <p:ext uri="{D42A27DB-BD31-4B8C-83A1-F6EECF244321}">
                    <p14:modId xmlns:p14="http://schemas.microsoft.com/office/powerpoint/2010/main" val="2611285884"/>
                  </p:ext>
                </p:extLst>
              </p:nvPr>
            </p:nvGraphicFramePr>
            <p:xfrm rot="21372954">
              <a:off x="5345293" y="3789462"/>
              <a:ext cx="2473649" cy="3063519"/>
            </p:xfrm>
            <a:graphic>
              <a:graphicData uri="http://schemas.microsoft.com/office/drawing/2017/model3d">
                <am3d:model3d r:embed="rId7">
                  <am3d:spPr>
                    <a:xfrm rot="21372954">
                      <a:off x="0" y="0"/>
                      <a:ext cx="2473649" cy="3063519"/>
                    </a:xfrm>
                    <a:prstGeom prst="rect">
                      <a:avLst/>
                    </a:prstGeom>
                  </am3d:spPr>
                  <am3d:camera>
                    <am3d:pos x="0" y="0" z="69676893"/>
                    <am3d:up dx="0" dy="36000000" dz="0"/>
                    <am3d:lookAt x="0" y="0" z="0"/>
                    <am3d:perspective fov="2700000"/>
                  </am3d:camera>
                  <am3d:trans>
                    <am3d:meterPerModelUnit n="909090" d="1000000"/>
                    <am3d:preTrans dx="0" dy="-1230457" dz="0"/>
                    <am3d:scale>
                      <am3d:sx n="1000000" d="1000000"/>
                      <am3d:sy n="1000000" d="1000000"/>
                      <am3d:sz n="1000000" d="1000000"/>
                    </am3d:scale>
                    <am3d:rot ax="2741537" ay="3954166" az="2584879"/>
                    <am3d:postTrans dx="0" dy="0" dz="0"/>
                  </am3d:trans>
                  <am3d:raster rName="Office3DRenderer" rVer="16.0.8326">
                    <am3d:blip r:embed="rId8"/>
                  </am3d:raster>
                  <am3d:objViewport viewportSz="3444080"/>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2" name="3D-Modell 31" descr="Sessel 5">
                <a:extLst>
                  <a:ext uri="{FF2B5EF4-FFF2-40B4-BE49-F238E27FC236}">
                    <a16:creationId xmlns:a16="http://schemas.microsoft.com/office/drawing/2014/main" id="{C3A770BD-A681-2983-D456-00544308096D}"/>
                  </a:ext>
                </a:extLst>
              </p:cNvPr>
              <p:cNvPicPr>
                <a:picLocks noGrp="1" noRot="1" noChangeAspect="1" noMove="1" noResize="1" noEditPoints="1" noAdjustHandles="1" noChangeArrowheads="1" noChangeShapeType="1" noCrop="1"/>
              </p:cNvPicPr>
              <p:nvPr/>
            </p:nvPicPr>
            <p:blipFill>
              <a:blip r:embed="rId8"/>
              <a:stretch>
                <a:fillRect/>
              </a:stretch>
            </p:blipFill>
            <p:spPr>
              <a:xfrm rot="21372954">
                <a:off x="5345293" y="3789462"/>
                <a:ext cx="2473649" cy="3063519"/>
              </a:xfrm>
              <a:prstGeom prst="rect">
                <a:avLst/>
              </a:prstGeom>
            </p:spPr>
          </p:pic>
        </mc:Fallback>
      </mc:AlternateContent>
      <p:cxnSp>
        <p:nvCxnSpPr>
          <p:cNvPr id="34" name="Gerade Verbindung mit Pfeil 33">
            <a:extLst>
              <a:ext uri="{FF2B5EF4-FFF2-40B4-BE49-F238E27FC236}">
                <a16:creationId xmlns:a16="http://schemas.microsoft.com/office/drawing/2014/main" id="{96F987FC-0EBD-4914-DBF2-A0F7AB489D24}"/>
              </a:ext>
            </a:extLst>
          </p:cNvPr>
          <p:cNvCxnSpPr>
            <a:cxnSpLocks/>
          </p:cNvCxnSpPr>
          <p:nvPr/>
        </p:nvCxnSpPr>
        <p:spPr>
          <a:xfrm flipV="1">
            <a:off x="7248085" y="5788360"/>
            <a:ext cx="1478762" cy="181171"/>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7" name="Gerade Verbindung mit Pfeil 36">
            <a:extLst>
              <a:ext uri="{FF2B5EF4-FFF2-40B4-BE49-F238E27FC236}">
                <a16:creationId xmlns:a16="http://schemas.microsoft.com/office/drawing/2014/main" id="{2B46BEED-212F-5D0E-D2A7-8730877657B1}"/>
              </a:ext>
            </a:extLst>
          </p:cNvPr>
          <p:cNvCxnSpPr>
            <a:cxnSpLocks/>
          </p:cNvCxnSpPr>
          <p:nvPr/>
        </p:nvCxnSpPr>
        <p:spPr>
          <a:xfrm flipV="1">
            <a:off x="7360414" y="5527584"/>
            <a:ext cx="1974359" cy="148367"/>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39" name="Gerade Verbindung mit Pfeil 38">
            <a:extLst>
              <a:ext uri="{FF2B5EF4-FFF2-40B4-BE49-F238E27FC236}">
                <a16:creationId xmlns:a16="http://schemas.microsoft.com/office/drawing/2014/main" id="{49303D59-3084-6BB6-3E8A-DF43ABB14152}"/>
              </a:ext>
            </a:extLst>
          </p:cNvPr>
          <p:cNvCxnSpPr>
            <a:cxnSpLocks/>
          </p:cNvCxnSpPr>
          <p:nvPr/>
        </p:nvCxnSpPr>
        <p:spPr>
          <a:xfrm>
            <a:off x="7446456" y="5346036"/>
            <a:ext cx="969669" cy="1053839"/>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2" name="Gerade Verbindung mit Pfeil 41">
            <a:extLst>
              <a:ext uri="{FF2B5EF4-FFF2-40B4-BE49-F238E27FC236}">
                <a16:creationId xmlns:a16="http://schemas.microsoft.com/office/drawing/2014/main" id="{AEC4FCD8-2E3F-A8DF-9BC4-E1538D33C6DF}"/>
              </a:ext>
            </a:extLst>
          </p:cNvPr>
          <p:cNvCxnSpPr>
            <a:cxnSpLocks/>
          </p:cNvCxnSpPr>
          <p:nvPr/>
        </p:nvCxnSpPr>
        <p:spPr>
          <a:xfrm flipV="1">
            <a:off x="7046869" y="4762563"/>
            <a:ext cx="2215895" cy="490030"/>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cxnSp>
        <p:nvCxnSpPr>
          <p:cNvPr id="45" name="Gerade Verbindung mit Pfeil 44">
            <a:extLst>
              <a:ext uri="{FF2B5EF4-FFF2-40B4-BE49-F238E27FC236}">
                <a16:creationId xmlns:a16="http://schemas.microsoft.com/office/drawing/2014/main" id="{2BFDF2BB-5BD5-F8C5-2CA7-B27176E0254F}"/>
              </a:ext>
            </a:extLst>
          </p:cNvPr>
          <p:cNvCxnSpPr>
            <a:cxnSpLocks/>
          </p:cNvCxnSpPr>
          <p:nvPr/>
        </p:nvCxnSpPr>
        <p:spPr>
          <a:xfrm flipV="1">
            <a:off x="5778731" y="3146826"/>
            <a:ext cx="4435450" cy="2375516"/>
          </a:xfrm>
          <a:prstGeom prst="straightConnector1">
            <a:avLst/>
          </a:prstGeom>
          <a:ln w="76200">
            <a:solidFill>
              <a:srgbClr val="FFC000">
                <a:alpha val="60000"/>
              </a:srgbClr>
            </a:solidFill>
            <a:tailEnd type="triangle"/>
          </a:ln>
        </p:spPr>
        <p:style>
          <a:lnRef idx="1">
            <a:schemeClr val="accent1"/>
          </a:lnRef>
          <a:fillRef idx="0">
            <a:schemeClr val="accent1"/>
          </a:fillRef>
          <a:effectRef idx="0">
            <a:schemeClr val="accent1"/>
          </a:effectRef>
          <a:fontRef idx="minor">
            <a:schemeClr val="tx1"/>
          </a:fontRef>
        </p:style>
      </p:cxnSp>
      <p:sp>
        <p:nvSpPr>
          <p:cNvPr id="54" name="Rechteck 53">
            <a:extLst>
              <a:ext uri="{FF2B5EF4-FFF2-40B4-BE49-F238E27FC236}">
                <a16:creationId xmlns:a16="http://schemas.microsoft.com/office/drawing/2014/main" id="{F6746106-496C-0209-A5BE-F6278AC78037}"/>
              </a:ext>
            </a:extLst>
          </p:cNvPr>
          <p:cNvSpPr/>
          <p:nvPr/>
        </p:nvSpPr>
        <p:spPr>
          <a:xfrm>
            <a:off x="548530" y="4353865"/>
            <a:ext cx="3065263" cy="707886"/>
          </a:xfrm>
          <a:prstGeom prst="rect">
            <a:avLst/>
          </a:prstGeom>
          <a:noFill/>
        </p:spPr>
        <p:txBody>
          <a:bodyPr wrap="none" lIns="91440" tIns="45720" rIns="91440" bIns="45720">
            <a:spAutoFit/>
          </a:bodyPr>
          <a:lstStyle/>
          <a:p>
            <a:pPr algn="ctr"/>
            <a:r>
              <a:rPr lang="de-DE"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Selbstsender</a:t>
            </a:r>
          </a:p>
        </p:txBody>
      </p:sp>
      <p:sp>
        <p:nvSpPr>
          <p:cNvPr id="55" name="Rechteck 54">
            <a:extLst>
              <a:ext uri="{FF2B5EF4-FFF2-40B4-BE49-F238E27FC236}">
                <a16:creationId xmlns:a16="http://schemas.microsoft.com/office/drawing/2014/main" id="{5016501B-70E7-3C87-CB00-3E1B860B9747}"/>
              </a:ext>
            </a:extLst>
          </p:cNvPr>
          <p:cNvSpPr/>
          <p:nvPr/>
        </p:nvSpPr>
        <p:spPr>
          <a:xfrm>
            <a:off x="4726260" y="6000495"/>
            <a:ext cx="3778600" cy="707886"/>
          </a:xfrm>
          <a:prstGeom prst="rect">
            <a:avLst/>
          </a:prstGeom>
          <a:noFill/>
        </p:spPr>
        <p:txBody>
          <a:bodyPr wrap="none" lIns="91440" tIns="45720" rIns="91440" bIns="45720">
            <a:spAutoFit/>
          </a:bodyPr>
          <a:lstStyle/>
          <a:p>
            <a:pPr algn="ctr"/>
            <a:r>
              <a:rPr lang="de-DE"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Zwischensender</a:t>
            </a:r>
          </a:p>
        </p:txBody>
      </p:sp>
      <p:sp>
        <p:nvSpPr>
          <p:cNvPr id="56" name="Rechteck 55">
            <a:extLst>
              <a:ext uri="{FF2B5EF4-FFF2-40B4-BE49-F238E27FC236}">
                <a16:creationId xmlns:a16="http://schemas.microsoft.com/office/drawing/2014/main" id="{32BC377B-8B96-D364-C936-B460B08DF1B0}"/>
              </a:ext>
            </a:extLst>
          </p:cNvPr>
          <p:cNvSpPr/>
          <p:nvPr/>
        </p:nvSpPr>
        <p:spPr>
          <a:xfrm>
            <a:off x="9470348" y="3949577"/>
            <a:ext cx="2638864" cy="707886"/>
          </a:xfrm>
          <a:prstGeom prst="rect">
            <a:avLst/>
          </a:prstGeom>
          <a:noFill/>
        </p:spPr>
        <p:txBody>
          <a:bodyPr wrap="none" lIns="91440" tIns="45720" rIns="91440" bIns="45720">
            <a:spAutoFit/>
          </a:bodyPr>
          <a:lstStyle/>
          <a:p>
            <a:pPr algn="ctr"/>
            <a:r>
              <a:rPr lang="de-DE" sz="4000" b="1" cap="none" spc="0" dirty="0">
                <a:ln w="9525">
                  <a:solidFill>
                    <a:schemeClr val="bg1"/>
                  </a:solidFill>
                  <a:prstDash val="solid"/>
                </a:ln>
                <a:solidFill>
                  <a:schemeClr val="tx1"/>
                </a:solidFill>
                <a:effectLst>
                  <a:outerShdw blurRad="12700" dist="38100" dir="2700000" algn="tl" rotWithShape="0">
                    <a:schemeClr val="bg1">
                      <a:lumMod val="50000"/>
                    </a:schemeClr>
                  </a:outerShdw>
                </a:effectLst>
              </a:rPr>
              <a:t>Empfänger</a:t>
            </a:r>
          </a:p>
        </p:txBody>
      </p:sp>
    </p:spTree>
    <p:extLst>
      <p:ext uri="{BB962C8B-B14F-4D97-AF65-F5344CB8AC3E}">
        <p14:creationId xmlns:p14="http://schemas.microsoft.com/office/powerpoint/2010/main" val="1688809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FD368F-42B0-2B72-E4C4-C941EACB441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378483D9-7306-D0A9-4C05-387BD566A186}"/>
              </a:ext>
            </a:extLst>
          </p:cNvPr>
          <p:cNvSpPr>
            <a:spLocks noGrp="1"/>
          </p:cNvSpPr>
          <p:nvPr>
            <p:ph type="title"/>
          </p:nvPr>
        </p:nvSpPr>
        <p:spPr/>
        <p:txBody>
          <a:bodyPr/>
          <a:lstStyle/>
          <a:p>
            <a:r>
              <a:rPr lang="de-DE" dirty="0"/>
              <a:t>Lichtgeschwindigkeit</a:t>
            </a:r>
            <a:endParaRPr lang="de-AT" dirty="0"/>
          </a:p>
        </p:txBody>
      </p:sp>
    </p:spTree>
    <p:extLst>
      <p:ext uri="{BB962C8B-B14F-4D97-AF65-F5344CB8AC3E}">
        <p14:creationId xmlns:p14="http://schemas.microsoft.com/office/powerpoint/2010/main" val="15215092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9C2F49E8-76A8-53CD-A42C-55DF7B66A70D}"/>
              </a:ext>
            </a:extLst>
          </p:cNvPr>
          <p:cNvSpPr>
            <a:spLocks noGrp="1"/>
          </p:cNvSpPr>
          <p:nvPr>
            <p:ph type="title"/>
          </p:nvPr>
        </p:nvSpPr>
        <p:spPr>
          <a:xfrm>
            <a:off x="1522414" y="274638"/>
            <a:ext cx="9143998" cy="1020762"/>
          </a:xfrm>
        </p:spPr>
        <p:txBody>
          <a:bodyPr anchor="b">
            <a:normAutofit/>
          </a:bodyPr>
          <a:lstStyle/>
          <a:p>
            <a:r>
              <a:rPr lang="de-DE" dirty="0"/>
              <a:t>Lichtgeschwindigkeit</a:t>
            </a:r>
            <a:endParaRPr lang="de-AT" dirty="0"/>
          </a:p>
        </p:txBody>
      </p:sp>
      <p:pic>
        <p:nvPicPr>
          <p:cNvPr id="3" name="Picture 2" descr="Kosmische Entfernungen und Maßeinheiten | PMD Projektmanagement Deutschland  Akademie GmbH">
            <a:extLst>
              <a:ext uri="{FF2B5EF4-FFF2-40B4-BE49-F238E27FC236}">
                <a16:creationId xmlns:a16="http://schemas.microsoft.com/office/drawing/2014/main" id="{A814F24D-0D94-35D5-5C75-4EC52A4D122A}"/>
              </a:ext>
            </a:extLst>
          </p:cNvPr>
          <p:cNvPicPr>
            <a:picLocks noChangeAspect="1" noChangeArrowheads="1"/>
          </p:cNvPicPr>
          <p:nvPr/>
        </p:nvPicPr>
        <p:blipFill>
          <a:blip r:embed="rId3">
            <a:duotone>
              <a:prstClr val="black"/>
              <a:schemeClr val="accent2">
                <a:tint val="45000"/>
                <a:satMod val="400000"/>
              </a:schemeClr>
            </a:duotone>
            <a:extLst>
              <a:ext uri="{BEBA8EAE-BF5A-486C-A8C5-ECC9F3942E4B}">
                <a14:imgProps xmlns:a14="http://schemas.microsoft.com/office/drawing/2010/main">
                  <a14:imgLayer r:embed="rId4">
                    <a14:imgEffect>
                      <a14:sharpenSoften amount="100000"/>
                    </a14:imgEffect>
                  </a14:imgLayer>
                </a14:imgProps>
              </a:ext>
              <a:ext uri="{28A0092B-C50C-407E-A947-70E740481C1C}">
                <a14:useLocalDpi xmlns:a14="http://schemas.microsoft.com/office/drawing/2010/main" val="0"/>
              </a:ext>
            </a:extLst>
          </a:blip>
          <a:srcRect t="21238"/>
          <a:stretch>
            <a:fillRect/>
          </a:stretch>
        </p:blipFill>
        <p:spPr bwMode="auto">
          <a:xfrm>
            <a:off x="1629916" y="1988840"/>
            <a:ext cx="9144000" cy="4267200"/>
          </a:xfrm>
          <a:prstGeom prst="rect">
            <a:avLst/>
          </a:prstGeom>
          <a:solidFill>
            <a:srgbClr val="FFFFFF">
              <a:shade val="85000"/>
            </a:srgbClr>
          </a:solidFill>
          <a:ln w="190500" cap="rnd">
            <a:solidFill>
              <a:srgbClr val="FFFFFF"/>
            </a:solidFill>
          </a:ln>
          <a:effectLst>
            <a:outerShdw blurRad="50000" algn="tl" rotWithShape="0">
              <a:srgbClr val="000000">
                <a:alpha val="41000"/>
              </a:srgbClr>
            </a:outerShdw>
          </a:effectLst>
          <a:scene3d>
            <a:camera prst="orthographicFront"/>
            <a:lightRig rig="twoPt" dir="t">
              <a:rot lat="0" lon="0" rev="7800000"/>
            </a:lightRig>
          </a:scene3d>
          <a:sp3d contourW="6350">
            <a:bevelT w="50800" h="16510"/>
            <a:contourClr>
              <a:srgbClr val="C0C0C0"/>
            </a:contourClr>
          </a:sp3d>
        </p:spPr>
      </p:pic>
      <p:sp>
        <p:nvSpPr>
          <p:cNvPr id="4" name="Rechteck 3">
            <a:extLst>
              <a:ext uri="{FF2B5EF4-FFF2-40B4-BE49-F238E27FC236}">
                <a16:creationId xmlns:a16="http://schemas.microsoft.com/office/drawing/2014/main" id="{D61520A3-A854-ECAC-1371-1BA813880FC4}"/>
              </a:ext>
            </a:extLst>
          </p:cNvPr>
          <p:cNvSpPr/>
          <p:nvPr/>
        </p:nvSpPr>
        <p:spPr>
          <a:xfrm>
            <a:off x="1917948" y="3645024"/>
            <a:ext cx="1296144" cy="360040"/>
          </a:xfrm>
          <a:prstGeom prst="rect">
            <a:avLst/>
          </a:prstGeom>
          <a:solidFill>
            <a:srgbClr val="060606"/>
          </a:solidFill>
          <a:ln>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5" name="Rechteck 4">
            <a:extLst>
              <a:ext uri="{FF2B5EF4-FFF2-40B4-BE49-F238E27FC236}">
                <a16:creationId xmlns:a16="http://schemas.microsoft.com/office/drawing/2014/main" id="{5DB41A06-88D8-A948-52D4-DC9BA1BE3F9A}"/>
              </a:ext>
            </a:extLst>
          </p:cNvPr>
          <p:cNvSpPr/>
          <p:nvPr/>
        </p:nvSpPr>
        <p:spPr>
          <a:xfrm>
            <a:off x="3473400" y="3645024"/>
            <a:ext cx="1296144" cy="360040"/>
          </a:xfrm>
          <a:prstGeom prst="rect">
            <a:avLst/>
          </a:prstGeom>
          <a:solidFill>
            <a:srgbClr val="060606"/>
          </a:solidFill>
          <a:ln>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dirty="0"/>
          </a:p>
        </p:txBody>
      </p:sp>
      <p:sp>
        <p:nvSpPr>
          <p:cNvPr id="6" name="Rechteck 5">
            <a:extLst>
              <a:ext uri="{FF2B5EF4-FFF2-40B4-BE49-F238E27FC236}">
                <a16:creationId xmlns:a16="http://schemas.microsoft.com/office/drawing/2014/main" id="{E35BE4A1-ADB1-DE66-D831-EC9C28688636}"/>
              </a:ext>
            </a:extLst>
          </p:cNvPr>
          <p:cNvSpPr/>
          <p:nvPr/>
        </p:nvSpPr>
        <p:spPr>
          <a:xfrm>
            <a:off x="5021212" y="3645024"/>
            <a:ext cx="1073200" cy="360040"/>
          </a:xfrm>
          <a:prstGeom prst="rect">
            <a:avLst/>
          </a:prstGeom>
          <a:solidFill>
            <a:srgbClr val="060606"/>
          </a:solidFill>
          <a:ln>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Rechteck 7">
            <a:extLst>
              <a:ext uri="{FF2B5EF4-FFF2-40B4-BE49-F238E27FC236}">
                <a16:creationId xmlns:a16="http://schemas.microsoft.com/office/drawing/2014/main" id="{67FFF54A-AA18-371D-63E8-090422984C1B}"/>
              </a:ext>
            </a:extLst>
          </p:cNvPr>
          <p:cNvSpPr/>
          <p:nvPr/>
        </p:nvSpPr>
        <p:spPr>
          <a:xfrm>
            <a:off x="6598468" y="3645024"/>
            <a:ext cx="1577256" cy="360040"/>
          </a:xfrm>
          <a:prstGeom prst="rect">
            <a:avLst/>
          </a:prstGeom>
          <a:solidFill>
            <a:srgbClr val="060606"/>
          </a:solidFill>
          <a:ln>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Rechteck 8">
            <a:extLst>
              <a:ext uri="{FF2B5EF4-FFF2-40B4-BE49-F238E27FC236}">
                <a16:creationId xmlns:a16="http://schemas.microsoft.com/office/drawing/2014/main" id="{F0D39D1B-B230-8FBD-7BE0-BCE59E4E8435}"/>
              </a:ext>
            </a:extLst>
          </p:cNvPr>
          <p:cNvSpPr/>
          <p:nvPr/>
        </p:nvSpPr>
        <p:spPr>
          <a:xfrm>
            <a:off x="8326660" y="3668638"/>
            <a:ext cx="1728192" cy="360040"/>
          </a:xfrm>
          <a:prstGeom prst="rect">
            <a:avLst/>
          </a:prstGeom>
          <a:solidFill>
            <a:srgbClr val="060606"/>
          </a:solidFill>
          <a:ln>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Tree>
    <p:extLst>
      <p:ext uri="{BB962C8B-B14F-4D97-AF65-F5344CB8AC3E}">
        <p14:creationId xmlns:p14="http://schemas.microsoft.com/office/powerpoint/2010/main" val="4957622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xit" presetSubtype="32" fill="hold" grpId="0" nodeType="clickEffect">
                                  <p:stCondLst>
                                    <p:cond delay="0"/>
                                  </p:stCondLst>
                                  <p:childTnLst>
                                    <p:animEffect transition="out" filter="circle(out)">
                                      <p:cBhvr>
                                        <p:cTn id="6" dur="2000"/>
                                        <p:tgtEl>
                                          <p:spTgt spid="4"/>
                                        </p:tgtEl>
                                      </p:cBhvr>
                                    </p:animEffect>
                                    <p:set>
                                      <p:cBhvr>
                                        <p:cTn id="7" dur="1" fill="hold">
                                          <p:stCondLst>
                                            <p:cond delay="19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6" presetClass="exit" presetSubtype="32" fill="hold" grpId="0" nodeType="clickEffect">
                                  <p:stCondLst>
                                    <p:cond delay="0"/>
                                  </p:stCondLst>
                                  <p:childTnLst>
                                    <p:animEffect transition="out" filter="circle(out)">
                                      <p:cBhvr>
                                        <p:cTn id="11" dur="2000"/>
                                        <p:tgtEl>
                                          <p:spTgt spid="5"/>
                                        </p:tgtEl>
                                      </p:cBhvr>
                                    </p:animEffect>
                                    <p:set>
                                      <p:cBhvr>
                                        <p:cTn id="12" dur="1" fill="hold">
                                          <p:stCondLst>
                                            <p:cond delay="19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6" presetClass="exit" presetSubtype="32" fill="hold" grpId="0" nodeType="clickEffect">
                                  <p:stCondLst>
                                    <p:cond delay="0"/>
                                  </p:stCondLst>
                                  <p:childTnLst>
                                    <p:animEffect transition="out" filter="circle(out)">
                                      <p:cBhvr>
                                        <p:cTn id="16" dur="2000"/>
                                        <p:tgtEl>
                                          <p:spTgt spid="6"/>
                                        </p:tgtEl>
                                      </p:cBhvr>
                                    </p:animEffect>
                                    <p:set>
                                      <p:cBhvr>
                                        <p:cTn id="17" dur="1" fill="hold">
                                          <p:stCondLst>
                                            <p:cond delay="19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6" presetClass="exit" presetSubtype="32" fill="hold" grpId="0" nodeType="clickEffect">
                                  <p:stCondLst>
                                    <p:cond delay="0"/>
                                  </p:stCondLst>
                                  <p:childTnLst>
                                    <p:animEffect transition="out" filter="circle(out)">
                                      <p:cBhvr>
                                        <p:cTn id="21" dur="2000"/>
                                        <p:tgtEl>
                                          <p:spTgt spid="8"/>
                                        </p:tgtEl>
                                      </p:cBhvr>
                                    </p:animEffect>
                                    <p:set>
                                      <p:cBhvr>
                                        <p:cTn id="22" dur="1" fill="hold">
                                          <p:stCondLst>
                                            <p:cond delay="1999"/>
                                          </p:stCondLst>
                                        </p:cTn>
                                        <p:tgtEl>
                                          <p:spTgt spid="8"/>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6" presetClass="exit" presetSubtype="32" fill="hold" grpId="0" nodeType="clickEffect">
                                  <p:stCondLst>
                                    <p:cond delay="0"/>
                                  </p:stCondLst>
                                  <p:childTnLst>
                                    <p:animEffect transition="out" filter="circle(out)">
                                      <p:cBhvr>
                                        <p:cTn id="26" dur="2000"/>
                                        <p:tgtEl>
                                          <p:spTgt spid="9"/>
                                        </p:tgtEl>
                                      </p:cBhvr>
                                    </p:animEffect>
                                    <p:set>
                                      <p:cBhvr>
                                        <p:cTn id="27" dur="1" fill="hold">
                                          <p:stCondLst>
                                            <p:cond delay="1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8" grpId="0" animBg="1"/>
      <p:bldP spid="9"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A96915D-1DCB-C814-D157-B40E5F7875FE}"/>
              </a:ext>
            </a:extLst>
          </p:cNvPr>
          <p:cNvSpPr>
            <a:spLocks noGrp="1"/>
          </p:cNvSpPr>
          <p:nvPr>
            <p:ph type="title"/>
          </p:nvPr>
        </p:nvSpPr>
        <p:spPr/>
        <p:txBody>
          <a:bodyPr/>
          <a:lstStyle/>
          <a:p>
            <a:r>
              <a:rPr lang="de-DE" dirty="0"/>
              <a:t>Lichtgeschwindigkeit</a:t>
            </a:r>
            <a:endParaRPr lang="de-AT" dirty="0"/>
          </a:p>
        </p:txBody>
      </p:sp>
      <p:sp>
        <p:nvSpPr>
          <p:cNvPr id="3" name="Textplatzhalter 2">
            <a:extLst>
              <a:ext uri="{FF2B5EF4-FFF2-40B4-BE49-F238E27FC236}">
                <a16:creationId xmlns:a16="http://schemas.microsoft.com/office/drawing/2014/main" id="{D3529EFC-8263-4267-4613-E94CDBF3FC59}"/>
              </a:ext>
            </a:extLst>
          </p:cNvPr>
          <p:cNvSpPr>
            <a:spLocks noGrp="1"/>
          </p:cNvSpPr>
          <p:nvPr>
            <p:ph type="body" sz="quarter" idx="13"/>
          </p:nvPr>
        </p:nvSpPr>
        <p:spPr>
          <a:ln>
            <a:noFill/>
          </a:ln>
        </p:spPr>
        <p:txBody>
          <a:bodyPr>
            <a:normAutofit/>
          </a:bodyPr>
          <a:lstStyle/>
          <a:p>
            <a:pPr marL="0" indent="0">
              <a:buNone/>
            </a:pPr>
            <a:endParaRPr lang="de-AT" sz="3200" dirty="0"/>
          </a:p>
          <a:p>
            <a:pPr marL="0" indent="0">
              <a:buNone/>
            </a:pPr>
            <a:r>
              <a:rPr lang="de-AT" sz="3200" dirty="0"/>
              <a:t>Lichtgeschwindigkeit = 300.000 km/s </a:t>
            </a:r>
          </a:p>
          <a:p>
            <a:pPr marL="0" indent="0">
              <a:buNone/>
            </a:pPr>
            <a:endParaRPr lang="de-DE" sz="3200" dirty="0"/>
          </a:p>
          <a:p>
            <a:pPr marL="0" indent="0">
              <a:buNone/>
            </a:pPr>
            <a:r>
              <a:rPr lang="de-DE" sz="3200" dirty="0"/>
              <a:t>Erdumfang: 40.000 km</a:t>
            </a:r>
          </a:p>
          <a:p>
            <a:pPr marL="0" indent="0">
              <a:buNone/>
            </a:pPr>
            <a:r>
              <a:rPr lang="de-DE" sz="3200" dirty="0"/>
              <a:t>300.000/40.000 = 7,5</a:t>
            </a:r>
          </a:p>
          <a:p>
            <a:pPr marL="0" indent="0">
              <a:buNone/>
            </a:pPr>
            <a:r>
              <a:rPr lang="de-DE" sz="3200" dirty="0"/>
              <a:t>In einer Sekunde 7,5-mal um die Erde herum!</a:t>
            </a:r>
            <a:endParaRPr lang="de-AT" dirty="0"/>
          </a:p>
          <a:p>
            <a:endParaRPr lang="de-AT" dirty="0"/>
          </a:p>
        </p:txBody>
      </p:sp>
    </p:spTree>
    <p:extLst>
      <p:ext uri="{BB962C8B-B14F-4D97-AF65-F5344CB8AC3E}">
        <p14:creationId xmlns:p14="http://schemas.microsoft.com/office/powerpoint/2010/main" val="1787852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BFAE5C-8B67-84D4-1512-657CB9E3603D}"/>
            </a:ext>
          </a:extLst>
        </p:cNvPr>
        <p:cNvGrpSpPr/>
        <p:nvPr/>
      </p:nvGrpSpPr>
      <p:grpSpPr>
        <a:xfrm>
          <a:off x="0" y="0"/>
          <a:ext cx="0" cy="0"/>
          <a:chOff x="0" y="0"/>
          <a:chExt cx="0" cy="0"/>
        </a:xfrm>
      </p:grpSpPr>
      <p:sp>
        <p:nvSpPr>
          <p:cNvPr id="10" name="Title 1">
            <a:extLst>
              <a:ext uri="{FF2B5EF4-FFF2-40B4-BE49-F238E27FC236}">
                <a16:creationId xmlns:a16="http://schemas.microsoft.com/office/drawing/2014/main" id="{BDDB9801-642C-FD1D-04F8-C9443B2A4BCA}"/>
              </a:ext>
            </a:extLst>
          </p:cNvPr>
          <p:cNvSpPr>
            <a:spLocks noGrp="1"/>
          </p:cNvSpPr>
          <p:nvPr>
            <p:ph type="title"/>
          </p:nvPr>
        </p:nvSpPr>
        <p:spPr>
          <a:xfrm>
            <a:off x="1522414" y="274638"/>
            <a:ext cx="9143998" cy="1020762"/>
          </a:xfrm>
        </p:spPr>
        <p:txBody>
          <a:bodyPr/>
          <a:lstStyle/>
          <a:p>
            <a:pPr algn="ctr"/>
            <a:r>
              <a:rPr lang="en-US" dirty="0"/>
              <a:t>Rätsel: 1,2 oder 3?</a:t>
            </a:r>
          </a:p>
        </p:txBody>
      </p:sp>
      <mc:AlternateContent xmlns:mc="http://schemas.openxmlformats.org/markup-compatibility/2006">
        <mc:Choice xmlns:am3d="http://schemas.microsoft.com/office/drawing/2017/model3d" Requires="am3d">
          <p:graphicFrame>
            <p:nvGraphicFramePr>
              <p:cNvPr id="2" name="3D-Modell 1" descr="Glühbirne">
                <a:extLst>
                  <a:ext uri="{FF2B5EF4-FFF2-40B4-BE49-F238E27FC236}">
                    <a16:creationId xmlns:a16="http://schemas.microsoft.com/office/drawing/2014/main" id="{81C8D00D-D853-4457-053D-7D9D84CB1E19}"/>
                  </a:ext>
                </a:extLst>
              </p:cNvPr>
              <p:cNvGraphicFramePr>
                <a:graphicFrameLocks noChangeAspect="1"/>
              </p:cNvGraphicFramePr>
              <p:nvPr/>
            </p:nvGraphicFramePr>
            <p:xfrm>
              <a:off x="1522414" y="2924944"/>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2" name="3D-Modell 1" descr="Glühbirne">
                <a:extLst>
                  <a:ext uri="{FF2B5EF4-FFF2-40B4-BE49-F238E27FC236}">
                    <a16:creationId xmlns:a16="http://schemas.microsoft.com/office/drawing/2014/main" id="{81C8D00D-D853-4457-053D-7D9D84CB1E19}"/>
                  </a:ext>
                </a:extLst>
              </p:cNvPr>
              <p:cNvPicPr>
                <a:picLocks noGrp="1" noRot="1" noChangeAspect="1" noMove="1" noResize="1" noEditPoints="1" noAdjustHandles="1" noChangeArrowheads="1" noChangeShapeType="1" noCrop="1"/>
              </p:cNvPicPr>
              <p:nvPr/>
            </p:nvPicPr>
            <p:blipFill>
              <a:blip r:embed="rId4"/>
              <a:stretch>
                <a:fillRect/>
              </a:stretch>
            </p:blipFill>
            <p:spPr>
              <a:xfrm>
                <a:off x="1522414" y="2924944"/>
                <a:ext cx="1296144" cy="202264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3" name="3D-Modell 2" descr="Glühbirne">
                <a:extLst>
                  <a:ext uri="{FF2B5EF4-FFF2-40B4-BE49-F238E27FC236}">
                    <a16:creationId xmlns:a16="http://schemas.microsoft.com/office/drawing/2014/main" id="{A7C3C7C3-BA73-9727-27C0-BDA6F0825FF3}"/>
                  </a:ext>
                </a:extLst>
              </p:cNvPr>
              <p:cNvGraphicFramePr>
                <a:graphicFrameLocks noChangeAspect="1"/>
              </p:cNvGraphicFramePr>
              <p:nvPr/>
            </p:nvGraphicFramePr>
            <p:xfrm>
              <a:off x="5158308" y="2924944"/>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3" name="3D-Modell 2" descr="Glühbirne">
                <a:extLst>
                  <a:ext uri="{FF2B5EF4-FFF2-40B4-BE49-F238E27FC236}">
                    <a16:creationId xmlns:a16="http://schemas.microsoft.com/office/drawing/2014/main" id="{A7C3C7C3-BA73-9727-27C0-BDA6F0825FF3}"/>
                  </a:ext>
                </a:extLst>
              </p:cNvPr>
              <p:cNvPicPr>
                <a:picLocks noGrp="1" noRot="1" noChangeAspect="1" noMove="1" noResize="1" noEditPoints="1" noAdjustHandles="1" noChangeArrowheads="1" noChangeShapeType="1" noCrop="1"/>
              </p:cNvPicPr>
              <p:nvPr/>
            </p:nvPicPr>
            <p:blipFill>
              <a:blip r:embed="rId4"/>
              <a:stretch>
                <a:fillRect/>
              </a:stretch>
            </p:blipFill>
            <p:spPr>
              <a:xfrm>
                <a:off x="5158308" y="2924944"/>
                <a:ext cx="1296144" cy="2022646"/>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4" name="3D-Modell 3" descr="Glühbirne">
                <a:extLst>
                  <a:ext uri="{FF2B5EF4-FFF2-40B4-BE49-F238E27FC236}">
                    <a16:creationId xmlns:a16="http://schemas.microsoft.com/office/drawing/2014/main" id="{C501B535-924A-9716-FA54-4A505563092D}"/>
                  </a:ext>
                </a:extLst>
              </p:cNvPr>
              <p:cNvGraphicFramePr>
                <a:graphicFrameLocks noChangeAspect="1"/>
              </p:cNvGraphicFramePr>
              <p:nvPr/>
            </p:nvGraphicFramePr>
            <p:xfrm>
              <a:off x="9380252" y="2844425"/>
              <a:ext cx="1296144" cy="2022646"/>
            </p:xfrm>
            <a:graphic>
              <a:graphicData uri="http://schemas.microsoft.com/office/drawing/2017/model3d">
                <am3d:model3d r:embed="rId3">
                  <am3d:spPr>
                    <a:xfrm>
                      <a:off x="0" y="0"/>
                      <a:ext cx="1296144" cy="2022646"/>
                    </a:xfrm>
                    <a:prstGeom prst="rect">
                      <a:avLst/>
                    </a:prstGeom>
                  </am3d:spPr>
                  <am3d:camera>
                    <am3d:pos x="0" y="0" z="62972306"/>
                    <am3d:up dx="0" dy="36000000" dz="0"/>
                    <am3d:lookAt x="0" y="0" z="0"/>
                    <am3d:perspective fov="2700000"/>
                  </am3d:camera>
                  <am3d:trans>
                    <am3d:meterPerModelUnit n="2586992" d="1000000"/>
                    <am3d:preTrans dx="0" dy="-18014760" dz="0"/>
                    <am3d:scale>
                      <am3d:sx n="1000000" d="1000000"/>
                      <am3d:sy n="1000000" d="1000000"/>
                      <am3d:sz n="1000000" d="1000000"/>
                    </am3d:scale>
                    <am3d:rot ax="729844" ay="-72366" az="-15598"/>
                    <am3d:postTrans dx="0" dy="0" dz="0"/>
                  </am3d:trans>
                  <am3d:raster rName="Office3DRenderer" rVer="16.0.8326">
                    <am3d:blip r:embed="rId4"/>
                  </am3d:raster>
                  <am3d:objViewport viewportSz="271612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Modell 3" descr="Glühbirne">
                <a:extLst>
                  <a:ext uri="{FF2B5EF4-FFF2-40B4-BE49-F238E27FC236}">
                    <a16:creationId xmlns:a16="http://schemas.microsoft.com/office/drawing/2014/main" id="{C501B535-924A-9716-FA54-4A505563092D}"/>
                  </a:ext>
                </a:extLst>
              </p:cNvPr>
              <p:cNvPicPr>
                <a:picLocks noGrp="1" noRot="1" noChangeAspect="1" noMove="1" noResize="1" noEditPoints="1" noAdjustHandles="1" noChangeArrowheads="1" noChangeShapeType="1" noCrop="1"/>
              </p:cNvPicPr>
              <p:nvPr/>
            </p:nvPicPr>
            <p:blipFill>
              <a:blip r:embed="rId4"/>
              <a:stretch>
                <a:fillRect/>
              </a:stretch>
            </p:blipFill>
            <p:spPr>
              <a:xfrm>
                <a:off x="9380252" y="2844425"/>
                <a:ext cx="1296144" cy="2022646"/>
              </a:xfrm>
              <a:prstGeom prst="rect">
                <a:avLst/>
              </a:prstGeom>
            </p:spPr>
          </p:pic>
        </mc:Fallback>
      </mc:AlternateContent>
      <p:cxnSp>
        <p:nvCxnSpPr>
          <p:cNvPr id="38" name="Gerade Verbindung mit Pfeil 37">
            <a:extLst>
              <a:ext uri="{FF2B5EF4-FFF2-40B4-BE49-F238E27FC236}">
                <a16:creationId xmlns:a16="http://schemas.microsoft.com/office/drawing/2014/main" id="{9B0E4D46-5440-A2D1-9061-F35B76E2EFBA}"/>
              </a:ext>
            </a:extLst>
          </p:cNvPr>
          <p:cNvCxnSpPr>
            <a:cxnSpLocks/>
          </p:cNvCxnSpPr>
          <p:nvPr/>
        </p:nvCxnSpPr>
        <p:spPr>
          <a:xfrm>
            <a:off x="6238428" y="4365104"/>
            <a:ext cx="1080120"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39" name="Gerade Verbindung mit Pfeil 38">
            <a:extLst>
              <a:ext uri="{FF2B5EF4-FFF2-40B4-BE49-F238E27FC236}">
                <a16:creationId xmlns:a16="http://schemas.microsoft.com/office/drawing/2014/main" id="{A1541A68-DAA3-4EC7-AA4C-79C33A97BD02}"/>
              </a:ext>
            </a:extLst>
          </p:cNvPr>
          <p:cNvCxnSpPr>
            <a:cxnSpLocks/>
          </p:cNvCxnSpPr>
          <p:nvPr/>
        </p:nvCxnSpPr>
        <p:spPr>
          <a:xfrm>
            <a:off x="6454452" y="382482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3" name="Gerade Verbindung mit Pfeil 42">
            <a:extLst>
              <a:ext uri="{FF2B5EF4-FFF2-40B4-BE49-F238E27FC236}">
                <a16:creationId xmlns:a16="http://schemas.microsoft.com/office/drawing/2014/main" id="{6AF14FEA-A36A-F947-E95E-0557E04DB738}"/>
              </a:ext>
            </a:extLst>
          </p:cNvPr>
          <p:cNvCxnSpPr>
            <a:cxnSpLocks/>
          </p:cNvCxnSpPr>
          <p:nvPr/>
        </p:nvCxnSpPr>
        <p:spPr>
          <a:xfrm>
            <a:off x="6382444" y="4106062"/>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4" name="Gerade Verbindung mit Pfeil 43">
            <a:extLst>
              <a:ext uri="{FF2B5EF4-FFF2-40B4-BE49-F238E27FC236}">
                <a16:creationId xmlns:a16="http://schemas.microsoft.com/office/drawing/2014/main" id="{F6E301B6-35CF-B248-FAF4-7F976613F82D}"/>
              </a:ext>
            </a:extLst>
          </p:cNvPr>
          <p:cNvCxnSpPr>
            <a:cxnSpLocks/>
          </p:cNvCxnSpPr>
          <p:nvPr/>
        </p:nvCxnSpPr>
        <p:spPr>
          <a:xfrm>
            <a:off x="6526460" y="3573016"/>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5" name="Gerade Verbindung mit Pfeil 44">
            <a:extLst>
              <a:ext uri="{FF2B5EF4-FFF2-40B4-BE49-F238E27FC236}">
                <a16:creationId xmlns:a16="http://schemas.microsoft.com/office/drawing/2014/main" id="{DC1B79DF-9113-8111-BE11-BFA99DEF07A9}"/>
              </a:ext>
            </a:extLst>
          </p:cNvPr>
          <p:cNvCxnSpPr>
            <a:cxnSpLocks/>
          </p:cNvCxnSpPr>
          <p:nvPr/>
        </p:nvCxnSpPr>
        <p:spPr>
          <a:xfrm>
            <a:off x="6526460" y="3299042"/>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6" name="Gerade Verbindung mit Pfeil 45">
            <a:extLst>
              <a:ext uri="{FF2B5EF4-FFF2-40B4-BE49-F238E27FC236}">
                <a16:creationId xmlns:a16="http://schemas.microsoft.com/office/drawing/2014/main" id="{393C32D0-CC33-B9F2-F38A-62A267A00114}"/>
              </a:ext>
            </a:extLst>
          </p:cNvPr>
          <p:cNvCxnSpPr>
            <a:cxnSpLocks/>
          </p:cNvCxnSpPr>
          <p:nvPr/>
        </p:nvCxnSpPr>
        <p:spPr>
          <a:xfrm>
            <a:off x="6382444" y="307454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7" name="Gerade Verbindung mit Pfeil 46">
            <a:extLst>
              <a:ext uri="{FF2B5EF4-FFF2-40B4-BE49-F238E27FC236}">
                <a16:creationId xmlns:a16="http://schemas.microsoft.com/office/drawing/2014/main" id="{7530621A-6848-6097-0BED-CA2C89DC3BC3}"/>
              </a:ext>
            </a:extLst>
          </p:cNvPr>
          <p:cNvCxnSpPr>
            <a:cxnSpLocks/>
          </p:cNvCxnSpPr>
          <p:nvPr/>
        </p:nvCxnSpPr>
        <p:spPr>
          <a:xfrm>
            <a:off x="6042516" y="2847251"/>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49" name="Verbinder: gekrümmt 48">
            <a:extLst>
              <a:ext uri="{FF2B5EF4-FFF2-40B4-BE49-F238E27FC236}">
                <a16:creationId xmlns:a16="http://schemas.microsoft.com/office/drawing/2014/main" id="{3609C992-67E3-56B8-D0CC-413DE7D16F58}"/>
              </a:ext>
            </a:extLst>
          </p:cNvPr>
          <p:cNvCxnSpPr/>
          <p:nvPr/>
        </p:nvCxnSpPr>
        <p:spPr>
          <a:xfrm>
            <a:off x="2710036" y="4216335"/>
            <a:ext cx="1008112" cy="757874"/>
          </a:xfrm>
          <a:prstGeom prst="curvedConnector3">
            <a:avLst>
              <a:gd name="adj1" fmla="val 4269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2" name="Verbinder: gekrümmt 51">
            <a:extLst>
              <a:ext uri="{FF2B5EF4-FFF2-40B4-BE49-F238E27FC236}">
                <a16:creationId xmlns:a16="http://schemas.microsoft.com/office/drawing/2014/main" id="{28AF60CA-D809-4D9F-F74A-9225C2F44AE2}"/>
              </a:ext>
            </a:extLst>
          </p:cNvPr>
          <p:cNvCxnSpPr/>
          <p:nvPr/>
        </p:nvCxnSpPr>
        <p:spPr>
          <a:xfrm>
            <a:off x="2764297" y="3986167"/>
            <a:ext cx="1008112" cy="757874"/>
          </a:xfrm>
          <a:prstGeom prst="curvedConnector3">
            <a:avLst>
              <a:gd name="adj1" fmla="val 79829"/>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4" name="Verbinder: gekrümmt 53">
            <a:extLst>
              <a:ext uri="{FF2B5EF4-FFF2-40B4-BE49-F238E27FC236}">
                <a16:creationId xmlns:a16="http://schemas.microsoft.com/office/drawing/2014/main" id="{916F7693-FD59-2117-E015-28AA413C9512}"/>
              </a:ext>
            </a:extLst>
          </p:cNvPr>
          <p:cNvCxnSpPr>
            <a:cxnSpLocks/>
          </p:cNvCxnSpPr>
          <p:nvPr/>
        </p:nvCxnSpPr>
        <p:spPr>
          <a:xfrm>
            <a:off x="2921623" y="3665186"/>
            <a:ext cx="1282416" cy="181626"/>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59" name="Verbinder: gekrümmt 58">
            <a:extLst>
              <a:ext uri="{FF2B5EF4-FFF2-40B4-BE49-F238E27FC236}">
                <a16:creationId xmlns:a16="http://schemas.microsoft.com/office/drawing/2014/main" id="{5D7049D8-3DF0-9561-3400-D043A2732603}"/>
              </a:ext>
            </a:extLst>
          </p:cNvPr>
          <p:cNvCxnSpPr>
            <a:cxnSpLocks/>
          </p:cNvCxnSpPr>
          <p:nvPr/>
        </p:nvCxnSpPr>
        <p:spPr>
          <a:xfrm flipV="1">
            <a:off x="2959776" y="2924944"/>
            <a:ext cx="889019" cy="502463"/>
          </a:xfrm>
          <a:prstGeom prst="curvedConnector3">
            <a:avLst>
              <a:gd name="adj1" fmla="val 96941"/>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64" name="Verbinder: gekrümmt 63">
            <a:extLst>
              <a:ext uri="{FF2B5EF4-FFF2-40B4-BE49-F238E27FC236}">
                <a16:creationId xmlns:a16="http://schemas.microsoft.com/office/drawing/2014/main" id="{C9AF0E74-FE7F-025B-4A70-C5CCE10865F2}"/>
              </a:ext>
            </a:extLst>
          </p:cNvPr>
          <p:cNvCxnSpPr>
            <a:cxnSpLocks/>
          </p:cNvCxnSpPr>
          <p:nvPr/>
        </p:nvCxnSpPr>
        <p:spPr>
          <a:xfrm flipV="1">
            <a:off x="2829129" y="2492896"/>
            <a:ext cx="1007205" cy="613662"/>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67" name="Verbinder: gekrümmt 66">
            <a:extLst>
              <a:ext uri="{FF2B5EF4-FFF2-40B4-BE49-F238E27FC236}">
                <a16:creationId xmlns:a16="http://schemas.microsoft.com/office/drawing/2014/main" id="{8838CD61-B0F0-1DAF-DD61-3F241833B948}"/>
              </a:ext>
            </a:extLst>
          </p:cNvPr>
          <p:cNvCxnSpPr>
            <a:cxnSpLocks/>
          </p:cNvCxnSpPr>
          <p:nvPr/>
        </p:nvCxnSpPr>
        <p:spPr>
          <a:xfrm rot="5400000" flipH="1" flipV="1">
            <a:off x="2410601" y="2051776"/>
            <a:ext cx="948516" cy="658466"/>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0" name="Verbinder: gekrümmt 69">
            <a:extLst>
              <a:ext uri="{FF2B5EF4-FFF2-40B4-BE49-F238E27FC236}">
                <a16:creationId xmlns:a16="http://schemas.microsoft.com/office/drawing/2014/main" id="{54956B6B-0607-9BF5-CB14-31C73B23B3D6}"/>
              </a:ext>
            </a:extLst>
          </p:cNvPr>
          <p:cNvCxnSpPr>
            <a:cxnSpLocks/>
          </p:cNvCxnSpPr>
          <p:nvPr/>
        </p:nvCxnSpPr>
        <p:spPr>
          <a:xfrm rot="5400000" flipH="1" flipV="1">
            <a:off x="1904382" y="2051944"/>
            <a:ext cx="1060024" cy="407268"/>
          </a:xfrm>
          <a:prstGeom prst="curvedConnector3">
            <a:avLst>
              <a:gd name="adj1" fmla="val 8531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4" name="Verbinder: gekrümmt 73">
            <a:extLst>
              <a:ext uri="{FF2B5EF4-FFF2-40B4-BE49-F238E27FC236}">
                <a16:creationId xmlns:a16="http://schemas.microsoft.com/office/drawing/2014/main" id="{7A9B1A5A-0CF9-7566-1D17-04215F64F8A8}"/>
              </a:ext>
            </a:extLst>
          </p:cNvPr>
          <p:cNvCxnSpPr>
            <a:cxnSpLocks/>
          </p:cNvCxnSpPr>
          <p:nvPr/>
        </p:nvCxnSpPr>
        <p:spPr>
          <a:xfrm rot="16200000" flipV="1">
            <a:off x="1196787" y="2027019"/>
            <a:ext cx="954903" cy="562239"/>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77" name="Verbinder: gekrümmt 76">
            <a:extLst>
              <a:ext uri="{FF2B5EF4-FFF2-40B4-BE49-F238E27FC236}">
                <a16:creationId xmlns:a16="http://schemas.microsoft.com/office/drawing/2014/main" id="{1B22D0AC-44F6-29C4-294C-DE64770157C5}"/>
              </a:ext>
            </a:extLst>
          </p:cNvPr>
          <p:cNvCxnSpPr>
            <a:cxnSpLocks/>
          </p:cNvCxnSpPr>
          <p:nvPr/>
        </p:nvCxnSpPr>
        <p:spPr>
          <a:xfrm rot="10800000">
            <a:off x="811867" y="2255578"/>
            <a:ext cx="806827" cy="702166"/>
          </a:xfrm>
          <a:prstGeom prst="curvedConnector3">
            <a:avLst>
              <a:gd name="adj1" fmla="val 16533"/>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0" name="Verbinder: gekrümmt 79">
            <a:extLst>
              <a:ext uri="{FF2B5EF4-FFF2-40B4-BE49-F238E27FC236}">
                <a16:creationId xmlns:a16="http://schemas.microsoft.com/office/drawing/2014/main" id="{AD0D4453-0AF9-2A98-128A-E7738639084F}"/>
              </a:ext>
            </a:extLst>
          </p:cNvPr>
          <p:cNvCxnSpPr>
            <a:cxnSpLocks/>
          </p:cNvCxnSpPr>
          <p:nvPr/>
        </p:nvCxnSpPr>
        <p:spPr>
          <a:xfrm rot="10800000">
            <a:off x="620765" y="2520584"/>
            <a:ext cx="806827" cy="702166"/>
          </a:xfrm>
          <a:prstGeom prst="curvedConnector3">
            <a:avLst>
              <a:gd name="adj1" fmla="val 80425"/>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2" name="Verbinder: gekrümmt 81">
            <a:extLst>
              <a:ext uri="{FF2B5EF4-FFF2-40B4-BE49-F238E27FC236}">
                <a16:creationId xmlns:a16="http://schemas.microsoft.com/office/drawing/2014/main" id="{6913DC05-6F3C-2ACB-0836-8487EDAA524E}"/>
              </a:ext>
            </a:extLst>
          </p:cNvPr>
          <p:cNvCxnSpPr>
            <a:cxnSpLocks/>
          </p:cNvCxnSpPr>
          <p:nvPr/>
        </p:nvCxnSpPr>
        <p:spPr>
          <a:xfrm rot="10800000">
            <a:off x="370286" y="3320877"/>
            <a:ext cx="1031776" cy="244202"/>
          </a:xfrm>
          <a:prstGeom prst="curvedConnector3">
            <a:avLst>
              <a:gd name="adj1" fmla="val 67249"/>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6" name="Verbinder: gekrümmt 85">
            <a:extLst>
              <a:ext uri="{FF2B5EF4-FFF2-40B4-BE49-F238E27FC236}">
                <a16:creationId xmlns:a16="http://schemas.microsoft.com/office/drawing/2014/main" id="{CDE13E3D-C7A8-E38F-855C-24E2E55A50A6}"/>
              </a:ext>
            </a:extLst>
          </p:cNvPr>
          <p:cNvCxnSpPr>
            <a:cxnSpLocks/>
          </p:cNvCxnSpPr>
          <p:nvPr/>
        </p:nvCxnSpPr>
        <p:spPr>
          <a:xfrm rot="10800000" flipV="1">
            <a:off x="549796" y="3835986"/>
            <a:ext cx="972618" cy="270075"/>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88" name="Verbinder: gekrümmt 87">
            <a:extLst>
              <a:ext uri="{FF2B5EF4-FFF2-40B4-BE49-F238E27FC236}">
                <a16:creationId xmlns:a16="http://schemas.microsoft.com/office/drawing/2014/main" id="{F1FA5465-675E-D741-217A-90DED599CFE2}"/>
              </a:ext>
            </a:extLst>
          </p:cNvPr>
          <p:cNvCxnSpPr>
            <a:cxnSpLocks/>
          </p:cNvCxnSpPr>
          <p:nvPr/>
        </p:nvCxnSpPr>
        <p:spPr>
          <a:xfrm rot="10800000" flipV="1">
            <a:off x="620766" y="4121711"/>
            <a:ext cx="1065207" cy="597585"/>
          </a:xfrm>
          <a:prstGeom prst="curvedConnector3">
            <a:avLst>
              <a:gd name="adj1" fmla="val 85144"/>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91" name="Verbinder: gekrümmt 90">
            <a:extLst>
              <a:ext uri="{FF2B5EF4-FFF2-40B4-BE49-F238E27FC236}">
                <a16:creationId xmlns:a16="http://schemas.microsoft.com/office/drawing/2014/main" id="{14808967-E49D-E10E-A740-8836C0F9B3E2}"/>
              </a:ext>
            </a:extLst>
          </p:cNvPr>
          <p:cNvCxnSpPr>
            <a:cxnSpLocks/>
          </p:cNvCxnSpPr>
          <p:nvPr/>
        </p:nvCxnSpPr>
        <p:spPr>
          <a:xfrm rot="10800000" flipV="1">
            <a:off x="770827" y="4308281"/>
            <a:ext cx="884761" cy="841530"/>
          </a:xfrm>
          <a:prstGeom prst="curvedConnector3">
            <a:avLst>
              <a:gd name="adj1" fmla="val 50000"/>
            </a:avLst>
          </a:prstGeom>
          <a:ln w="57150">
            <a:solidFill>
              <a:srgbClr val="FFC000"/>
            </a:solidFill>
            <a:miter lim="800000"/>
            <a:tailEnd type="triangle"/>
          </a:ln>
        </p:spPr>
        <p:style>
          <a:lnRef idx="1">
            <a:schemeClr val="accent1"/>
          </a:lnRef>
          <a:fillRef idx="0">
            <a:schemeClr val="accent1"/>
          </a:fillRef>
          <a:effectRef idx="0">
            <a:schemeClr val="accent1"/>
          </a:effectRef>
          <a:fontRef idx="minor">
            <a:schemeClr val="tx1"/>
          </a:fontRef>
        </p:style>
      </p:cxnSp>
      <p:cxnSp>
        <p:nvCxnSpPr>
          <p:cNvPr id="93" name="Gerade Verbindung mit Pfeil 92">
            <a:extLst>
              <a:ext uri="{FF2B5EF4-FFF2-40B4-BE49-F238E27FC236}">
                <a16:creationId xmlns:a16="http://schemas.microsoft.com/office/drawing/2014/main" id="{18044CC8-E862-4F83-3C7A-1EBD319F40F1}"/>
              </a:ext>
            </a:extLst>
          </p:cNvPr>
          <p:cNvCxnSpPr>
            <a:cxnSpLocks/>
          </p:cNvCxnSpPr>
          <p:nvPr/>
        </p:nvCxnSpPr>
        <p:spPr>
          <a:xfrm>
            <a:off x="10774932" y="3426108"/>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4" name="Gerade Verbindung mit Pfeil 93">
            <a:extLst>
              <a:ext uri="{FF2B5EF4-FFF2-40B4-BE49-F238E27FC236}">
                <a16:creationId xmlns:a16="http://schemas.microsoft.com/office/drawing/2014/main" id="{3A4F0285-A36A-84B0-25A1-12EEF43ED3D4}"/>
              </a:ext>
            </a:extLst>
          </p:cNvPr>
          <p:cNvCxnSpPr>
            <a:cxnSpLocks/>
          </p:cNvCxnSpPr>
          <p:nvPr/>
        </p:nvCxnSpPr>
        <p:spPr>
          <a:xfrm>
            <a:off x="10774932" y="3427407"/>
            <a:ext cx="1152128" cy="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5" name="Gerade Verbindung mit Pfeil 94">
            <a:extLst>
              <a:ext uri="{FF2B5EF4-FFF2-40B4-BE49-F238E27FC236}">
                <a16:creationId xmlns:a16="http://schemas.microsoft.com/office/drawing/2014/main" id="{7C2FB9AF-1197-AD87-6F39-14026E708786}"/>
              </a:ext>
            </a:extLst>
          </p:cNvPr>
          <p:cNvCxnSpPr>
            <a:cxnSpLocks/>
          </p:cNvCxnSpPr>
          <p:nvPr/>
        </p:nvCxnSpPr>
        <p:spPr>
          <a:xfrm>
            <a:off x="10776312" y="3416444"/>
            <a:ext cx="883824" cy="519823"/>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98" name="Gerade Verbindung mit Pfeil 97">
            <a:extLst>
              <a:ext uri="{FF2B5EF4-FFF2-40B4-BE49-F238E27FC236}">
                <a16:creationId xmlns:a16="http://schemas.microsoft.com/office/drawing/2014/main" id="{EF84451D-B424-814C-C0F8-0F491CB1FD44}"/>
              </a:ext>
            </a:extLst>
          </p:cNvPr>
          <p:cNvCxnSpPr>
            <a:cxnSpLocks/>
          </p:cNvCxnSpPr>
          <p:nvPr/>
        </p:nvCxnSpPr>
        <p:spPr>
          <a:xfrm flipV="1">
            <a:off x="10539568" y="2182493"/>
            <a:ext cx="768540" cy="76943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0" name="Gerade Verbindung mit Pfeil 99">
            <a:extLst>
              <a:ext uri="{FF2B5EF4-FFF2-40B4-BE49-F238E27FC236}">
                <a16:creationId xmlns:a16="http://schemas.microsoft.com/office/drawing/2014/main" id="{D0598F6E-9FE6-7F7C-6446-EAFB5D055A23}"/>
              </a:ext>
            </a:extLst>
          </p:cNvPr>
          <p:cNvCxnSpPr>
            <a:cxnSpLocks/>
          </p:cNvCxnSpPr>
          <p:nvPr/>
        </p:nvCxnSpPr>
        <p:spPr>
          <a:xfrm flipH="1" flipV="1">
            <a:off x="10011674" y="1799510"/>
            <a:ext cx="25756" cy="99542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2" name="Gerade Verbindung mit Pfeil 101">
            <a:extLst>
              <a:ext uri="{FF2B5EF4-FFF2-40B4-BE49-F238E27FC236}">
                <a16:creationId xmlns:a16="http://schemas.microsoft.com/office/drawing/2014/main" id="{6BF00A43-D441-311D-1155-6529476E3068}"/>
              </a:ext>
            </a:extLst>
          </p:cNvPr>
          <p:cNvCxnSpPr>
            <a:cxnSpLocks/>
          </p:cNvCxnSpPr>
          <p:nvPr/>
        </p:nvCxnSpPr>
        <p:spPr>
          <a:xfrm flipH="1" flipV="1">
            <a:off x="9599743" y="1921291"/>
            <a:ext cx="406991" cy="86366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5" name="Gerade Verbindung mit Pfeil 104">
            <a:extLst>
              <a:ext uri="{FF2B5EF4-FFF2-40B4-BE49-F238E27FC236}">
                <a16:creationId xmlns:a16="http://schemas.microsoft.com/office/drawing/2014/main" id="{1E8F903C-F233-CF3B-928B-4945917E2259}"/>
              </a:ext>
            </a:extLst>
          </p:cNvPr>
          <p:cNvCxnSpPr>
            <a:cxnSpLocks/>
          </p:cNvCxnSpPr>
          <p:nvPr/>
        </p:nvCxnSpPr>
        <p:spPr>
          <a:xfrm flipV="1">
            <a:off x="10035422" y="1900662"/>
            <a:ext cx="430817" cy="884291"/>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7" name="Gerade Verbindung mit Pfeil 106">
            <a:extLst>
              <a:ext uri="{FF2B5EF4-FFF2-40B4-BE49-F238E27FC236}">
                <a16:creationId xmlns:a16="http://schemas.microsoft.com/office/drawing/2014/main" id="{35B2B029-2B96-6F81-6B7C-E7730DE8AB37}"/>
              </a:ext>
            </a:extLst>
          </p:cNvPr>
          <p:cNvCxnSpPr>
            <a:cxnSpLocks/>
          </p:cNvCxnSpPr>
          <p:nvPr/>
        </p:nvCxnSpPr>
        <p:spPr>
          <a:xfrm flipV="1">
            <a:off x="10509547" y="2632941"/>
            <a:ext cx="1058513" cy="327261"/>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09" name="Gerade Verbindung mit Pfeil 108">
            <a:extLst>
              <a:ext uri="{FF2B5EF4-FFF2-40B4-BE49-F238E27FC236}">
                <a16:creationId xmlns:a16="http://schemas.microsoft.com/office/drawing/2014/main" id="{4A6743FE-DEBD-AD98-2EFA-218BA8368EC0}"/>
              </a:ext>
            </a:extLst>
          </p:cNvPr>
          <p:cNvCxnSpPr>
            <a:cxnSpLocks/>
          </p:cNvCxnSpPr>
          <p:nvPr/>
        </p:nvCxnSpPr>
        <p:spPr>
          <a:xfrm flipV="1">
            <a:off x="10774932" y="2971162"/>
            <a:ext cx="885204" cy="450139"/>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4" name="Gerade Verbindung mit Pfeil 113">
            <a:extLst>
              <a:ext uri="{FF2B5EF4-FFF2-40B4-BE49-F238E27FC236}">
                <a16:creationId xmlns:a16="http://schemas.microsoft.com/office/drawing/2014/main" id="{75E08124-1F02-6793-B233-A7C8FAFDA861}"/>
              </a:ext>
            </a:extLst>
          </p:cNvPr>
          <p:cNvCxnSpPr>
            <a:cxnSpLocks/>
          </p:cNvCxnSpPr>
          <p:nvPr/>
        </p:nvCxnSpPr>
        <p:spPr>
          <a:xfrm flipV="1">
            <a:off x="10526975" y="2014143"/>
            <a:ext cx="464365" cy="932299"/>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6" name="Gerade Verbindung mit Pfeil 115">
            <a:extLst>
              <a:ext uri="{FF2B5EF4-FFF2-40B4-BE49-F238E27FC236}">
                <a16:creationId xmlns:a16="http://schemas.microsoft.com/office/drawing/2014/main" id="{34D40945-6B7A-DB09-F069-AFD3CE111753}"/>
              </a:ext>
            </a:extLst>
          </p:cNvPr>
          <p:cNvCxnSpPr>
            <a:cxnSpLocks/>
          </p:cNvCxnSpPr>
          <p:nvPr/>
        </p:nvCxnSpPr>
        <p:spPr>
          <a:xfrm flipH="1" flipV="1">
            <a:off x="8671176" y="2308138"/>
            <a:ext cx="799357" cy="649606"/>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18" name="Gerade Verbindung mit Pfeil 117">
            <a:extLst>
              <a:ext uri="{FF2B5EF4-FFF2-40B4-BE49-F238E27FC236}">
                <a16:creationId xmlns:a16="http://schemas.microsoft.com/office/drawing/2014/main" id="{C4F48D85-045C-C954-D566-429ED66F1235}"/>
              </a:ext>
            </a:extLst>
          </p:cNvPr>
          <p:cNvCxnSpPr>
            <a:cxnSpLocks/>
          </p:cNvCxnSpPr>
          <p:nvPr/>
        </p:nvCxnSpPr>
        <p:spPr>
          <a:xfrm flipH="1" flipV="1">
            <a:off x="8474492" y="2677135"/>
            <a:ext cx="970285" cy="29402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22" name="Gerade Verbindung mit Pfeil 121">
            <a:extLst>
              <a:ext uri="{FF2B5EF4-FFF2-40B4-BE49-F238E27FC236}">
                <a16:creationId xmlns:a16="http://schemas.microsoft.com/office/drawing/2014/main" id="{81889E11-9614-2019-13F0-29B15CB90869}"/>
              </a:ext>
            </a:extLst>
          </p:cNvPr>
          <p:cNvCxnSpPr>
            <a:cxnSpLocks/>
          </p:cNvCxnSpPr>
          <p:nvPr/>
        </p:nvCxnSpPr>
        <p:spPr>
          <a:xfrm flipH="1" flipV="1">
            <a:off x="9125739" y="2030439"/>
            <a:ext cx="301486" cy="927305"/>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37" name="Gerade Verbindung mit Pfeil 136">
            <a:extLst>
              <a:ext uri="{FF2B5EF4-FFF2-40B4-BE49-F238E27FC236}">
                <a16:creationId xmlns:a16="http://schemas.microsoft.com/office/drawing/2014/main" id="{4DAD96DD-DD0E-EE07-0F92-84A08949FCB0}"/>
              </a:ext>
            </a:extLst>
          </p:cNvPr>
          <p:cNvCxnSpPr>
            <a:cxnSpLocks/>
          </p:cNvCxnSpPr>
          <p:nvPr/>
        </p:nvCxnSpPr>
        <p:spPr>
          <a:xfrm flipH="1" flipV="1">
            <a:off x="8254652" y="3442978"/>
            <a:ext cx="972522" cy="9665"/>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39" name="Gerade Verbindung mit Pfeil 138">
            <a:extLst>
              <a:ext uri="{FF2B5EF4-FFF2-40B4-BE49-F238E27FC236}">
                <a16:creationId xmlns:a16="http://schemas.microsoft.com/office/drawing/2014/main" id="{8DBF60C6-A4C7-59F7-17C5-CFEA8670ACFD}"/>
              </a:ext>
            </a:extLst>
          </p:cNvPr>
          <p:cNvCxnSpPr>
            <a:cxnSpLocks/>
          </p:cNvCxnSpPr>
          <p:nvPr/>
        </p:nvCxnSpPr>
        <p:spPr>
          <a:xfrm flipH="1">
            <a:off x="8355587" y="3443359"/>
            <a:ext cx="900514" cy="38146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1" name="Gerade Verbindung mit Pfeil 140">
            <a:extLst>
              <a:ext uri="{FF2B5EF4-FFF2-40B4-BE49-F238E27FC236}">
                <a16:creationId xmlns:a16="http://schemas.microsoft.com/office/drawing/2014/main" id="{41FE6B89-F440-465D-7D17-97CB4444D669}"/>
              </a:ext>
            </a:extLst>
          </p:cNvPr>
          <p:cNvCxnSpPr>
            <a:cxnSpLocks/>
          </p:cNvCxnSpPr>
          <p:nvPr/>
        </p:nvCxnSpPr>
        <p:spPr>
          <a:xfrm flipH="1" flipV="1">
            <a:off x="8367108" y="3016339"/>
            <a:ext cx="849741" cy="410067"/>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3" name="Gerade Verbindung mit Pfeil 142">
            <a:extLst>
              <a:ext uri="{FF2B5EF4-FFF2-40B4-BE49-F238E27FC236}">
                <a16:creationId xmlns:a16="http://schemas.microsoft.com/office/drawing/2014/main" id="{65AABED0-6EF3-686F-F32D-5A7A74039BDE}"/>
              </a:ext>
            </a:extLst>
          </p:cNvPr>
          <p:cNvCxnSpPr>
            <a:cxnSpLocks/>
          </p:cNvCxnSpPr>
          <p:nvPr/>
        </p:nvCxnSpPr>
        <p:spPr>
          <a:xfrm flipH="1">
            <a:off x="8791978" y="3959831"/>
            <a:ext cx="700114" cy="46067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6" name="Gerade Verbindung mit Pfeil 145">
            <a:extLst>
              <a:ext uri="{FF2B5EF4-FFF2-40B4-BE49-F238E27FC236}">
                <a16:creationId xmlns:a16="http://schemas.microsoft.com/office/drawing/2014/main" id="{4E186B2D-D99B-F23E-8E7C-177679FE9552}"/>
              </a:ext>
            </a:extLst>
          </p:cNvPr>
          <p:cNvCxnSpPr>
            <a:cxnSpLocks/>
          </p:cNvCxnSpPr>
          <p:nvPr/>
        </p:nvCxnSpPr>
        <p:spPr>
          <a:xfrm flipH="1">
            <a:off x="9142035" y="3969168"/>
            <a:ext cx="370210" cy="750128"/>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48" name="Gerade Verbindung mit Pfeil 147">
            <a:extLst>
              <a:ext uri="{FF2B5EF4-FFF2-40B4-BE49-F238E27FC236}">
                <a16:creationId xmlns:a16="http://schemas.microsoft.com/office/drawing/2014/main" id="{92E6FB82-D67F-3DAA-FB24-C87DC52EFED0}"/>
              </a:ext>
            </a:extLst>
          </p:cNvPr>
          <p:cNvCxnSpPr>
            <a:cxnSpLocks/>
          </p:cNvCxnSpPr>
          <p:nvPr/>
        </p:nvCxnSpPr>
        <p:spPr>
          <a:xfrm flipH="1">
            <a:off x="8707428" y="3959831"/>
            <a:ext cx="802202" cy="56712"/>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0" name="Gerade Verbindung mit Pfeil 149">
            <a:extLst>
              <a:ext uri="{FF2B5EF4-FFF2-40B4-BE49-F238E27FC236}">
                <a16:creationId xmlns:a16="http://schemas.microsoft.com/office/drawing/2014/main" id="{22D1E7DA-D9A6-C9D2-41C8-ADD1A76FC236}"/>
              </a:ext>
            </a:extLst>
          </p:cNvPr>
          <p:cNvCxnSpPr>
            <a:cxnSpLocks/>
          </p:cNvCxnSpPr>
          <p:nvPr/>
        </p:nvCxnSpPr>
        <p:spPr>
          <a:xfrm>
            <a:off x="10544728" y="3975977"/>
            <a:ext cx="718018" cy="498820"/>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3" name="Gerade Verbindung mit Pfeil 152">
            <a:extLst>
              <a:ext uri="{FF2B5EF4-FFF2-40B4-BE49-F238E27FC236}">
                <a16:creationId xmlns:a16="http://schemas.microsoft.com/office/drawing/2014/main" id="{754E897F-F1A4-C233-B896-F9AC8349E2ED}"/>
              </a:ext>
            </a:extLst>
          </p:cNvPr>
          <p:cNvCxnSpPr>
            <a:cxnSpLocks/>
          </p:cNvCxnSpPr>
          <p:nvPr/>
        </p:nvCxnSpPr>
        <p:spPr>
          <a:xfrm>
            <a:off x="10551971" y="3965938"/>
            <a:ext cx="337826" cy="753358"/>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p:cxnSp>
        <p:nvCxnSpPr>
          <p:cNvPr id="155" name="Gerade Verbindung mit Pfeil 154">
            <a:extLst>
              <a:ext uri="{FF2B5EF4-FFF2-40B4-BE49-F238E27FC236}">
                <a16:creationId xmlns:a16="http://schemas.microsoft.com/office/drawing/2014/main" id="{078C30BB-2FCC-168A-2BFB-F76E01BE0CDD}"/>
              </a:ext>
            </a:extLst>
          </p:cNvPr>
          <p:cNvCxnSpPr>
            <a:cxnSpLocks/>
          </p:cNvCxnSpPr>
          <p:nvPr/>
        </p:nvCxnSpPr>
        <p:spPr>
          <a:xfrm>
            <a:off x="10591911" y="3986167"/>
            <a:ext cx="831093" cy="135544"/>
          </a:xfrm>
          <a:prstGeom prst="straightConnector1">
            <a:avLst/>
          </a:prstGeom>
          <a:ln w="57150">
            <a:solidFill>
              <a:srgbClr val="FFC000"/>
            </a:solidFill>
            <a:tailEnd type="triangle"/>
          </a:ln>
        </p:spPr>
        <p:style>
          <a:lnRef idx="1">
            <a:schemeClr val="accent2"/>
          </a:lnRef>
          <a:fillRef idx="0">
            <a:schemeClr val="accent2"/>
          </a:fillRef>
          <a:effectRef idx="0">
            <a:schemeClr val="accent2"/>
          </a:effectRef>
          <a:fontRef idx="minor">
            <a:schemeClr val="tx1"/>
          </a:fontRef>
        </p:style>
      </p:cxnSp>
      <mc:AlternateContent xmlns:mc="http://schemas.openxmlformats.org/markup-compatibility/2006">
        <mc:Choice xmlns:am3d="http://schemas.microsoft.com/office/drawing/2017/model3d" Requires="am3d">
          <p:graphicFrame>
            <p:nvGraphicFramePr>
              <p:cNvPr id="5" name="3D-Modell 4" descr="„Nein“-Zeichen">
                <a:extLst>
                  <a:ext uri="{FF2B5EF4-FFF2-40B4-BE49-F238E27FC236}">
                    <a16:creationId xmlns:a16="http://schemas.microsoft.com/office/drawing/2014/main" id="{9858696C-957B-275B-52DB-074D59126084}"/>
                  </a:ext>
                </a:extLst>
              </p:cNvPr>
              <p:cNvGraphicFramePr>
                <a:graphicFrameLocks noChangeAspect="1"/>
              </p:cNvGraphicFramePr>
              <p:nvPr>
                <p:extLst>
                  <p:ext uri="{D42A27DB-BD31-4B8C-83A1-F6EECF244321}">
                    <p14:modId xmlns:p14="http://schemas.microsoft.com/office/powerpoint/2010/main" val="2387070736"/>
                  </p:ext>
                </p:extLst>
              </p:nvPr>
            </p:nvGraphicFramePr>
            <p:xfrm>
              <a:off x="874534" y="2201845"/>
              <a:ext cx="2987822" cy="2977031"/>
            </p:xfrm>
            <a:graphic>
              <a:graphicData uri="http://schemas.microsoft.com/office/drawing/2017/model3d">
                <am3d:model3d r:embed="rId5">
                  <am3d:spPr>
                    <a:xfrm>
                      <a:off x="0" y="0"/>
                      <a:ext cx="2987822" cy="2977031"/>
                    </a:xfrm>
                    <a:prstGeom prst="rect">
                      <a:avLst/>
                    </a:prstGeom>
                  </am3d:spPr>
                  <am3d:camera>
                    <am3d:pos x="0" y="0" z="66592688"/>
                    <am3d:up dx="0" dy="36000000" dz="0"/>
                    <am3d:lookAt x="0" y="0" z="0"/>
                    <am3d:perspective fov="2700000"/>
                  </am3d:camera>
                  <am3d:trans>
                    <am3d:meterPerModelUnit n="3008471" d="1000000"/>
                    <am3d:preTrans dx="6" dy="-18000000" dz="606"/>
                    <am3d:scale>
                      <am3d:sx n="1000000" d="1000000"/>
                      <am3d:sy n="1000000" d="1000000"/>
                      <am3d:sz n="1000000" d="1000000"/>
                    </am3d:scale>
                    <am3d:rot ax="74953" ay="1261068" az="26888"/>
                    <am3d:postTrans dx="0" dy="0" dz="0"/>
                  </am3d:trans>
                  <am3d:raster rName="Office3DRenderer" rVer="16.0.8326">
                    <am3d:blip r:embed="rId6"/>
                  </am3d:raster>
                  <am3d:objViewport viewportSz="437303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5" name="3D-Modell 4" descr="„Nein“-Zeichen">
                <a:extLst>
                  <a:ext uri="{FF2B5EF4-FFF2-40B4-BE49-F238E27FC236}">
                    <a16:creationId xmlns:a16="http://schemas.microsoft.com/office/drawing/2014/main" id="{9858696C-957B-275B-52DB-074D59126084}"/>
                  </a:ext>
                </a:extLst>
              </p:cNvPr>
              <p:cNvPicPr>
                <a:picLocks noGrp="1" noRot="1" noChangeAspect="1" noMove="1" noResize="1" noEditPoints="1" noAdjustHandles="1" noChangeArrowheads="1" noChangeShapeType="1" noCrop="1"/>
              </p:cNvPicPr>
              <p:nvPr/>
            </p:nvPicPr>
            <p:blipFill>
              <a:blip r:embed="rId6"/>
              <a:stretch>
                <a:fillRect/>
              </a:stretch>
            </p:blipFill>
            <p:spPr>
              <a:xfrm>
                <a:off x="874534" y="2201845"/>
                <a:ext cx="2987822" cy="2977031"/>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6" name="3D-Modell 5" descr="„Nein“-Zeichen">
                <a:extLst>
                  <a:ext uri="{FF2B5EF4-FFF2-40B4-BE49-F238E27FC236}">
                    <a16:creationId xmlns:a16="http://schemas.microsoft.com/office/drawing/2014/main" id="{DA1E4633-2290-20C8-5028-4B2927BC696B}"/>
                  </a:ext>
                </a:extLst>
              </p:cNvPr>
              <p:cNvGraphicFramePr>
                <a:graphicFrameLocks noChangeAspect="1"/>
              </p:cNvGraphicFramePr>
              <p:nvPr>
                <p:extLst>
                  <p:ext uri="{D42A27DB-BD31-4B8C-83A1-F6EECF244321}">
                    <p14:modId xmlns:p14="http://schemas.microsoft.com/office/powerpoint/2010/main" val="744189371"/>
                  </p:ext>
                </p:extLst>
              </p:nvPr>
            </p:nvGraphicFramePr>
            <p:xfrm>
              <a:off x="4960541" y="2308138"/>
              <a:ext cx="2987822" cy="2977031"/>
            </p:xfrm>
            <a:graphic>
              <a:graphicData uri="http://schemas.microsoft.com/office/drawing/2017/model3d">
                <am3d:model3d r:embed="rId5">
                  <am3d:spPr>
                    <a:xfrm>
                      <a:off x="0" y="0"/>
                      <a:ext cx="2987822" cy="2977031"/>
                    </a:xfrm>
                    <a:prstGeom prst="rect">
                      <a:avLst/>
                    </a:prstGeom>
                  </am3d:spPr>
                  <am3d:camera>
                    <am3d:pos x="0" y="0" z="66592688"/>
                    <am3d:up dx="0" dy="36000000" dz="0"/>
                    <am3d:lookAt x="0" y="0" z="0"/>
                    <am3d:perspective fov="2700000"/>
                  </am3d:camera>
                  <am3d:trans>
                    <am3d:meterPerModelUnit n="3008471" d="1000000"/>
                    <am3d:preTrans dx="6" dy="-18000000" dz="606"/>
                    <am3d:scale>
                      <am3d:sx n="1000000" d="1000000"/>
                      <am3d:sy n="1000000" d="1000000"/>
                      <am3d:sz n="1000000" d="1000000"/>
                    </am3d:scale>
                    <am3d:rot ax="74953" ay="1261068" az="26888"/>
                    <am3d:postTrans dx="0" dy="0" dz="0"/>
                  </am3d:trans>
                  <am3d:raster rName="Office3DRenderer" rVer="16.0.8326">
                    <am3d:blip r:embed="rId6"/>
                  </am3d:raster>
                  <am3d:objViewport viewportSz="4373039"/>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6" name="3D-Modell 5" descr="„Nein“-Zeichen">
                <a:extLst>
                  <a:ext uri="{FF2B5EF4-FFF2-40B4-BE49-F238E27FC236}">
                    <a16:creationId xmlns:a16="http://schemas.microsoft.com/office/drawing/2014/main" id="{DA1E4633-2290-20C8-5028-4B2927BC696B}"/>
                  </a:ext>
                </a:extLst>
              </p:cNvPr>
              <p:cNvPicPr>
                <a:picLocks noGrp="1" noRot="1" noChangeAspect="1" noMove="1" noResize="1" noEditPoints="1" noAdjustHandles="1" noChangeArrowheads="1" noChangeShapeType="1" noCrop="1"/>
              </p:cNvPicPr>
              <p:nvPr/>
            </p:nvPicPr>
            <p:blipFill>
              <a:blip r:embed="rId6"/>
              <a:stretch>
                <a:fillRect/>
              </a:stretch>
            </p:blipFill>
            <p:spPr>
              <a:xfrm>
                <a:off x="4960541" y="2308138"/>
                <a:ext cx="2987822" cy="2977031"/>
              </a:xfrm>
              <a:prstGeom prst="rect">
                <a:avLst/>
              </a:prstGeom>
            </p:spPr>
          </p:pic>
        </mc:Fallback>
      </mc:AlternateContent>
      <mc:AlternateContent xmlns:mc="http://schemas.openxmlformats.org/markup-compatibility/2006">
        <mc:Choice xmlns:am3d="http://schemas.microsoft.com/office/drawing/2017/model3d" Requires="am3d">
          <p:graphicFrame>
            <p:nvGraphicFramePr>
              <p:cNvPr id="7" name="3D-Modell 6" descr="Goldener Stern">
                <a:extLst>
                  <a:ext uri="{FF2B5EF4-FFF2-40B4-BE49-F238E27FC236}">
                    <a16:creationId xmlns:a16="http://schemas.microsoft.com/office/drawing/2014/main" id="{470305FB-C712-E5A8-81AE-FF1650228FCF}"/>
                  </a:ext>
                </a:extLst>
              </p:cNvPr>
              <p:cNvGraphicFramePr>
                <a:graphicFrameLocks noChangeAspect="1"/>
              </p:cNvGraphicFramePr>
              <p:nvPr>
                <p:extLst>
                  <p:ext uri="{D42A27DB-BD31-4B8C-83A1-F6EECF244321}">
                    <p14:modId xmlns:p14="http://schemas.microsoft.com/office/powerpoint/2010/main" val="355416679"/>
                  </p:ext>
                </p:extLst>
              </p:nvPr>
            </p:nvGraphicFramePr>
            <p:xfrm>
              <a:off x="9416420" y="4138660"/>
              <a:ext cx="1735556" cy="1804189"/>
            </p:xfrm>
            <a:graphic>
              <a:graphicData uri="http://schemas.microsoft.com/office/drawing/2017/model3d">
                <am3d:model3d r:embed="rId7">
                  <am3d:spPr>
                    <a:xfrm>
                      <a:off x="0" y="0"/>
                      <a:ext cx="1735556" cy="1804189"/>
                    </a:xfrm>
                    <a:prstGeom prst="rect">
                      <a:avLst/>
                    </a:prstGeom>
                  </am3d:spPr>
                  <am3d:camera>
                    <am3d:pos x="0" y="0" z="65611063"/>
                    <am3d:up dx="0" dy="36000000" dz="0"/>
                    <am3d:lookAt x="0" y="0" z="0"/>
                    <am3d:perspective fov="2700000"/>
                  </am3d:camera>
                  <am3d:trans>
                    <am3d:meterPerModelUnit n="8472002" d="1000000"/>
                    <am3d:preTrans dx="0" dy="-17181960" dz="0"/>
                    <am3d:scale>
                      <am3d:sx n="1000000" d="1000000"/>
                      <am3d:sy n="1000000" d="1000000"/>
                      <am3d:sz n="1000000" d="1000000"/>
                    </am3d:scale>
                    <am3d:rot ax="-27988" ay="1186781" az="-9473"/>
                    <am3d:postTrans dx="0" dy="0" dz="0"/>
                  </am3d:trans>
                  <am3d:raster rName="Office3DRenderer" rVer="16.0.8326">
                    <am3d:blip r:embed="rId8"/>
                  </am3d:raster>
                  <am3d:objViewport viewportSz="2487882"/>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7" name="3D-Modell 6" descr="Goldener Stern">
                <a:extLst>
                  <a:ext uri="{FF2B5EF4-FFF2-40B4-BE49-F238E27FC236}">
                    <a16:creationId xmlns:a16="http://schemas.microsoft.com/office/drawing/2014/main" id="{470305FB-C712-E5A8-81AE-FF1650228FCF}"/>
                  </a:ext>
                </a:extLst>
              </p:cNvPr>
              <p:cNvPicPr>
                <a:picLocks noGrp="1" noRot="1" noChangeAspect="1" noMove="1" noResize="1" noEditPoints="1" noAdjustHandles="1" noChangeArrowheads="1" noChangeShapeType="1" noCrop="1"/>
              </p:cNvPicPr>
              <p:nvPr/>
            </p:nvPicPr>
            <p:blipFill>
              <a:blip r:embed="rId8"/>
              <a:stretch>
                <a:fillRect/>
              </a:stretch>
            </p:blipFill>
            <p:spPr>
              <a:xfrm>
                <a:off x="9416420" y="4138660"/>
                <a:ext cx="1735556" cy="1804189"/>
              </a:xfrm>
              <a:prstGeom prst="rect">
                <a:avLst/>
              </a:prstGeom>
            </p:spPr>
          </p:pic>
        </mc:Fallback>
      </mc:AlternateContent>
    </p:spTree>
    <p:extLst>
      <p:ext uri="{BB962C8B-B14F-4D97-AF65-F5344CB8AC3E}">
        <p14:creationId xmlns:p14="http://schemas.microsoft.com/office/powerpoint/2010/main" val="15666634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0" presetClass="entr" presetSubtype="128"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additive="sum">
                                        <p:cTn id="8" dur="1000" fill="hold"/>
                                        <p:tgtEl>
                                          <p:spTgt spid="5"/>
                                        </p:tgtEl>
                                        <p:attrNameLst>
                                          <p:attrName>3d.view.rotation.y</p:attrName>
                                        </p:attrNameLst>
                                      </p:cBhvr>
                                      <p:tavLst>
                                        <p:tav tm="0">
                                          <p:val>
                                            <p:fltVal val="-20"/>
                                          </p:val>
                                        </p:tav>
                                        <p:tav tm="3330">
                                          <p:val>
                                            <p:fltVal val="-19.9349"/>
                                          </p:val>
                                        </p:tav>
                                        <p:tav tm="6660">
                                          <p:val>
                                            <p:fltVal val="-19.7456"/>
                                          </p:val>
                                        </p:tav>
                                        <p:tav tm="9990">
                                          <p:val>
                                            <p:fltVal val="-19.441"/>
                                          </p:val>
                                        </p:tav>
                                        <p:tav tm="13320">
                                          <p:val>
                                            <p:fltVal val="-19.0299"/>
                                          </p:val>
                                        </p:tav>
                                        <p:tav tm="16650">
                                          <p:val>
                                            <p:fltVal val="-18.5212"/>
                                          </p:val>
                                        </p:tav>
                                        <p:tav tm="19970">
                                          <p:val>
                                            <p:fltVal val="-17.9257"/>
                                          </p:val>
                                        </p:tav>
                                        <p:tav tm="23290">
                                          <p:val>
                                            <p:fltVal val="-17.2507"/>
                                          </p:val>
                                        </p:tav>
                                        <p:tav tm="26620">
                                          <p:val>
                                            <p:fltVal val="-16.5027"/>
                                          </p:val>
                                        </p:tav>
                                        <p:tav tm="29950">
                                          <p:val>
                                            <p:fltVal val="-15.6925"/>
                                          </p:val>
                                        </p:tav>
                                        <p:tav tm="33280">
                                          <p:val>
                                            <p:fltVal val="-14.829"/>
                                          </p:val>
                                        </p:tav>
                                        <p:tav tm="36610">
                                          <p:val>
                                            <p:fltVal val="-13.9209"/>
                                          </p:val>
                                        </p:tav>
                                        <p:tav tm="39940">
                                          <p:val>
                                            <p:fltVal val="-12.9772"/>
                                          </p:val>
                                        </p:tav>
                                        <p:tav tm="43270">
                                          <p:val>
                                            <p:fltVal val="-12.0068"/>
                                          </p:val>
                                        </p:tav>
                                        <p:tav tm="46600">
                                          <p:val>
                                            <p:fltVal val="-11.0184"/>
                                          </p:val>
                                        </p:tav>
                                        <p:tav tm="49930">
                                          <p:val>
                                            <p:fltVal val="-10.0209"/>
                                          </p:val>
                                        </p:tav>
                                        <p:tav tm="53250">
                                          <p:val>
                                            <p:fltVal val="-9.0263"/>
                                          </p:val>
                                        </p:tav>
                                        <p:tav tm="56580">
                                          <p:val>
                                            <p:fltVal val="-8.0373"/>
                                          </p:val>
                                        </p:tav>
                                        <p:tav tm="59900">
                                          <p:val>
                                            <p:fltVal val="-7.0688"/>
                                          </p:val>
                                        </p:tav>
                                        <p:tav tm="63220">
                                          <p:val>
                                            <p:fltVal val="-6.1264"/>
                                          </p:val>
                                        </p:tav>
                                        <p:tav tm="66540">
                                          <p:val>
                                            <p:fltVal val="-5.2189"/>
                                          </p:val>
                                        </p:tav>
                                        <p:tav tm="69870">
                                          <p:val>
                                            <p:fltVal val="-4.3528"/>
                                          </p:val>
                                        </p:tav>
                                        <p:tav tm="73190">
                                          <p:val>
                                            <p:fltVal val="-3.5418"/>
                                          </p:val>
                                        </p:tav>
                                        <p:tav tm="76510">
                                          <p:val>
                                            <p:fltVal val="-2.7922"/>
                                          </p:val>
                                        </p:tav>
                                        <p:tav tm="79830">
                                          <p:val>
                                            <p:fltVal val="-2.1127"/>
                                          </p:val>
                                        </p:tav>
                                        <p:tav tm="83160">
                                          <p:val>
                                            <p:fltVal val="-1.5104"/>
                                          </p:val>
                                        </p:tav>
                                        <p:tav tm="86480">
                                          <p:val>
                                            <p:fltVal val="-0.9978"/>
                                          </p:val>
                                        </p:tav>
                                        <p:tav tm="89800">
                                          <p:val>
                                            <p:fltVal val="-0.5817"/>
                                          </p:val>
                                        </p:tav>
                                        <p:tav tm="93120">
                                          <p:val>
                                            <p:fltVal val="-0.2709"/>
                                          </p:val>
                                        </p:tav>
                                        <p:tav tm="96450">
                                          <p:val>
                                            <p:fltVal val="-0.0738"/>
                                          </p:val>
                                        </p:tav>
                                        <p:tav tm="100000">
                                          <p:val>
                                            <p:fltVal val="0"/>
                                          </p:val>
                                        </p:tav>
                                      </p:tavLst>
                                    </p:anim>
                                    <p:anim calcmode="lin" valueType="num">
                                      <p:cBhvr additive="mult">
                                        <p:cTn id="9" dur="1000" fill="hold"/>
                                        <p:tgtEl>
                                          <p:spTgt spid="5"/>
                                        </p:tgtEl>
                                        <p:attrNameLst>
                                          <p:attrName>3d.object.scale.x</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10" dur="1000" fill="hold"/>
                                        <p:tgtEl>
                                          <p:spTgt spid="5"/>
                                        </p:tgtEl>
                                        <p:attrNameLst>
                                          <p:attrName>3d.object.scale.y</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11" dur="1000" fill="hold"/>
                                        <p:tgtEl>
                                          <p:spTgt spid="5"/>
                                        </p:tgtEl>
                                        <p:attrNameLst>
                                          <p:attrName>3d.object.scale.z</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childTnLst>
                                </p:cTn>
                              </p:par>
                            </p:childTnLst>
                          </p:cTn>
                        </p:par>
                      </p:childTnLst>
                    </p:cTn>
                  </p:par>
                  <p:par>
                    <p:cTn id="12" fill="hold">
                      <p:stCondLst>
                        <p:cond delay="indefinite"/>
                      </p:stCondLst>
                      <p:childTnLst>
                        <p:par>
                          <p:cTn id="13" fill="hold">
                            <p:stCondLst>
                              <p:cond delay="0"/>
                            </p:stCondLst>
                            <p:childTnLst>
                              <p:par>
                                <p:cTn id="14" presetID="60" presetClass="entr" presetSubtype="128" fill="hold" nodeType="clickEffect">
                                  <p:stCondLst>
                                    <p:cond delay="0"/>
                                  </p:stCondLst>
                                  <p:childTnLst>
                                    <p:set>
                                      <p:cBhvr>
                                        <p:cTn id="15" dur="1" fill="hold">
                                          <p:stCondLst>
                                            <p:cond delay="0"/>
                                          </p:stCondLst>
                                        </p:cTn>
                                        <p:tgtEl>
                                          <p:spTgt spid="6"/>
                                        </p:tgtEl>
                                        <p:attrNameLst>
                                          <p:attrName>style.visibility</p:attrName>
                                        </p:attrNameLst>
                                      </p:cBhvr>
                                      <p:to>
                                        <p:strVal val="visible"/>
                                      </p:to>
                                    </p:set>
                                    <p:animEffect transition="in" filter="fade">
                                      <p:cBhvr>
                                        <p:cTn id="16" dur="1000"/>
                                        <p:tgtEl>
                                          <p:spTgt spid="6"/>
                                        </p:tgtEl>
                                      </p:cBhvr>
                                    </p:animEffect>
                                    <p:anim calcmode="lin" valueType="num">
                                      <p:cBhvr additive="sum">
                                        <p:cTn id="17" dur="1000" fill="hold"/>
                                        <p:tgtEl>
                                          <p:spTgt spid="6"/>
                                        </p:tgtEl>
                                        <p:attrNameLst>
                                          <p:attrName>3d.view.rotation.y</p:attrName>
                                        </p:attrNameLst>
                                      </p:cBhvr>
                                      <p:tavLst>
                                        <p:tav tm="0">
                                          <p:val>
                                            <p:fltVal val="-20"/>
                                          </p:val>
                                        </p:tav>
                                        <p:tav tm="3330">
                                          <p:val>
                                            <p:fltVal val="-19.9349"/>
                                          </p:val>
                                        </p:tav>
                                        <p:tav tm="6660">
                                          <p:val>
                                            <p:fltVal val="-19.7456"/>
                                          </p:val>
                                        </p:tav>
                                        <p:tav tm="9990">
                                          <p:val>
                                            <p:fltVal val="-19.441"/>
                                          </p:val>
                                        </p:tav>
                                        <p:tav tm="13320">
                                          <p:val>
                                            <p:fltVal val="-19.0299"/>
                                          </p:val>
                                        </p:tav>
                                        <p:tav tm="16650">
                                          <p:val>
                                            <p:fltVal val="-18.5212"/>
                                          </p:val>
                                        </p:tav>
                                        <p:tav tm="19970">
                                          <p:val>
                                            <p:fltVal val="-17.9257"/>
                                          </p:val>
                                        </p:tav>
                                        <p:tav tm="23290">
                                          <p:val>
                                            <p:fltVal val="-17.2507"/>
                                          </p:val>
                                        </p:tav>
                                        <p:tav tm="26620">
                                          <p:val>
                                            <p:fltVal val="-16.5027"/>
                                          </p:val>
                                        </p:tav>
                                        <p:tav tm="29950">
                                          <p:val>
                                            <p:fltVal val="-15.6925"/>
                                          </p:val>
                                        </p:tav>
                                        <p:tav tm="33280">
                                          <p:val>
                                            <p:fltVal val="-14.829"/>
                                          </p:val>
                                        </p:tav>
                                        <p:tav tm="36610">
                                          <p:val>
                                            <p:fltVal val="-13.9209"/>
                                          </p:val>
                                        </p:tav>
                                        <p:tav tm="39940">
                                          <p:val>
                                            <p:fltVal val="-12.9772"/>
                                          </p:val>
                                        </p:tav>
                                        <p:tav tm="43270">
                                          <p:val>
                                            <p:fltVal val="-12.0068"/>
                                          </p:val>
                                        </p:tav>
                                        <p:tav tm="46600">
                                          <p:val>
                                            <p:fltVal val="-11.0184"/>
                                          </p:val>
                                        </p:tav>
                                        <p:tav tm="49930">
                                          <p:val>
                                            <p:fltVal val="-10.0209"/>
                                          </p:val>
                                        </p:tav>
                                        <p:tav tm="53250">
                                          <p:val>
                                            <p:fltVal val="-9.0263"/>
                                          </p:val>
                                        </p:tav>
                                        <p:tav tm="56580">
                                          <p:val>
                                            <p:fltVal val="-8.0373"/>
                                          </p:val>
                                        </p:tav>
                                        <p:tav tm="59900">
                                          <p:val>
                                            <p:fltVal val="-7.0688"/>
                                          </p:val>
                                        </p:tav>
                                        <p:tav tm="63220">
                                          <p:val>
                                            <p:fltVal val="-6.1264"/>
                                          </p:val>
                                        </p:tav>
                                        <p:tav tm="66540">
                                          <p:val>
                                            <p:fltVal val="-5.2189"/>
                                          </p:val>
                                        </p:tav>
                                        <p:tav tm="69870">
                                          <p:val>
                                            <p:fltVal val="-4.3528"/>
                                          </p:val>
                                        </p:tav>
                                        <p:tav tm="73190">
                                          <p:val>
                                            <p:fltVal val="-3.5418"/>
                                          </p:val>
                                        </p:tav>
                                        <p:tav tm="76510">
                                          <p:val>
                                            <p:fltVal val="-2.7922"/>
                                          </p:val>
                                        </p:tav>
                                        <p:tav tm="79830">
                                          <p:val>
                                            <p:fltVal val="-2.1127"/>
                                          </p:val>
                                        </p:tav>
                                        <p:tav tm="83160">
                                          <p:val>
                                            <p:fltVal val="-1.5104"/>
                                          </p:val>
                                        </p:tav>
                                        <p:tav tm="86480">
                                          <p:val>
                                            <p:fltVal val="-0.9978"/>
                                          </p:val>
                                        </p:tav>
                                        <p:tav tm="89800">
                                          <p:val>
                                            <p:fltVal val="-0.5817"/>
                                          </p:val>
                                        </p:tav>
                                        <p:tav tm="93120">
                                          <p:val>
                                            <p:fltVal val="-0.2709"/>
                                          </p:val>
                                        </p:tav>
                                        <p:tav tm="96450">
                                          <p:val>
                                            <p:fltVal val="-0.0738"/>
                                          </p:val>
                                        </p:tav>
                                        <p:tav tm="100000">
                                          <p:val>
                                            <p:fltVal val="0"/>
                                          </p:val>
                                        </p:tav>
                                      </p:tavLst>
                                    </p:anim>
                                    <p:anim calcmode="lin" valueType="num">
                                      <p:cBhvr additive="mult">
                                        <p:cTn id="18" dur="1000" fill="hold"/>
                                        <p:tgtEl>
                                          <p:spTgt spid="6"/>
                                        </p:tgtEl>
                                        <p:attrNameLst>
                                          <p:attrName>3d.object.scale.x</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19" dur="1000" fill="hold"/>
                                        <p:tgtEl>
                                          <p:spTgt spid="6"/>
                                        </p:tgtEl>
                                        <p:attrNameLst>
                                          <p:attrName>3d.object.scale.y</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anim calcmode="lin" valueType="num">
                                      <p:cBhvr additive="mult">
                                        <p:cTn id="20" dur="1000" fill="hold"/>
                                        <p:tgtEl>
                                          <p:spTgt spid="6"/>
                                        </p:tgtEl>
                                        <p:attrNameLst>
                                          <p:attrName>3d.object.scale.z</p:attrName>
                                        </p:attrNameLst>
                                      </p:cBhvr>
                                      <p:tavLst>
                                        <p:tav tm="0">
                                          <p:val>
                                            <p:fltVal val="0.8"/>
                                          </p:val>
                                        </p:tav>
                                        <p:tav tm="3330">
                                          <p:val>
                                            <p:fltVal val="0.8104"/>
                                          </p:val>
                                        </p:tav>
                                        <p:tav tm="6660">
                                          <p:val>
                                            <p:fltVal val="0.8208"/>
                                          </p:val>
                                        </p:tav>
                                        <p:tav tm="9990">
                                          <p:val>
                                            <p:fltVal val="0.8312"/>
                                          </p:val>
                                        </p:tav>
                                        <p:tav tm="13320">
                                          <p:val>
                                            <p:fltVal val="0.8415"/>
                                          </p:val>
                                        </p:tav>
                                        <p:tav tm="16650">
                                          <p:val>
                                            <p:fltVal val="0.8517"/>
                                          </p:val>
                                        </p:tav>
                                        <p:tav tm="19970">
                                          <p:val>
                                            <p:fltVal val="0.8617"/>
                                          </p:val>
                                        </p:tav>
                                        <p:tav tm="23290">
                                          <p:val>
                                            <p:fltVal val="0.8715"/>
                                          </p:val>
                                        </p:tav>
                                        <p:tav tm="26620">
                                          <p:val>
                                            <p:fltVal val="0.8812"/>
                                          </p:val>
                                        </p:tav>
                                        <p:tav tm="29950">
                                          <p:val>
                                            <p:fltVal val="0.8906"/>
                                          </p:val>
                                        </p:tav>
                                        <p:tav tm="33280">
                                          <p:val>
                                            <p:fltVal val="0.8998"/>
                                          </p:val>
                                        </p:tav>
                                        <p:tav tm="36610">
                                          <p:val>
                                            <p:fltVal val="0.9087"/>
                                          </p:val>
                                        </p:tav>
                                        <p:tav tm="39940">
                                          <p:val>
                                            <p:fltVal val="0.9174"/>
                                          </p:val>
                                        </p:tav>
                                        <p:tav tm="43270">
                                          <p:val>
                                            <p:fltVal val="0.9257"/>
                                          </p:val>
                                        </p:tav>
                                        <p:tav tm="46600">
                                          <p:val>
                                            <p:fltVal val="0.9336"/>
                                          </p:val>
                                        </p:tav>
                                        <p:tav tm="49930">
                                          <p:val>
                                            <p:fltVal val="0.9412"/>
                                          </p:val>
                                        </p:tav>
                                        <p:tav tm="53250">
                                          <p:val>
                                            <p:fltVal val="0.9484"/>
                                          </p:val>
                                        </p:tav>
                                        <p:tav tm="56580">
                                          <p:val>
                                            <p:fltVal val="0.9552"/>
                                          </p:val>
                                        </p:tav>
                                        <p:tav tm="59900">
                                          <p:val>
                                            <p:fltVal val="0.9616"/>
                                          </p:val>
                                        </p:tav>
                                        <p:tav tm="63220">
                                          <p:val>
                                            <p:fltVal val="0.9675"/>
                                          </p:val>
                                        </p:tav>
                                        <p:tav tm="66540">
                                          <p:val>
                                            <p:fltVal val="0.973"/>
                                          </p:val>
                                        </p:tav>
                                        <p:tav tm="69870">
                                          <p:val>
                                            <p:fltVal val="0.978"/>
                                          </p:val>
                                        </p:tav>
                                        <p:tav tm="73190">
                                          <p:val>
                                            <p:fltVal val="0.9825"/>
                                          </p:val>
                                        </p:tav>
                                        <p:tav tm="76510">
                                          <p:val>
                                            <p:fltVal val="0.9865"/>
                                          </p:val>
                                        </p:tav>
                                        <p:tav tm="79830">
                                          <p:val>
                                            <p:fltVal val="0.99"/>
                                          </p:val>
                                        </p:tav>
                                        <p:tav tm="83160">
                                          <p:val>
                                            <p:fltVal val="0.993"/>
                                          </p:val>
                                        </p:tav>
                                        <p:tav tm="86480">
                                          <p:val>
                                            <p:fltVal val="0.9955"/>
                                          </p:val>
                                        </p:tav>
                                        <p:tav tm="89800">
                                          <p:val>
                                            <p:fltVal val="0.9974"/>
                                          </p:val>
                                        </p:tav>
                                        <p:tav tm="93120">
                                          <p:val>
                                            <p:fltVal val="0.9988"/>
                                          </p:val>
                                        </p:tav>
                                        <p:tav tm="96450">
                                          <p:val>
                                            <p:fltVal val="0.9996"/>
                                          </p:val>
                                        </p:tav>
                                        <p:tav tm="100000">
                                          <p:val>
                                            <p:fltVal val="1"/>
                                          </p:val>
                                        </p:tav>
                                      </p:tavLst>
                                    </p:anim>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wipe(down)">
                                      <p:cBhvr>
                                        <p:cTn id="25" dur="580">
                                          <p:stCondLst>
                                            <p:cond delay="0"/>
                                          </p:stCondLst>
                                        </p:cTn>
                                        <p:tgtEl>
                                          <p:spTgt spid="7"/>
                                        </p:tgtEl>
                                      </p:cBhvr>
                                    </p:animEffect>
                                    <p:anim calcmode="lin" valueType="num">
                                      <p:cBhvr>
                                        <p:cTn id="26"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31" dur="26">
                                          <p:stCondLst>
                                            <p:cond delay="650"/>
                                          </p:stCondLst>
                                        </p:cTn>
                                        <p:tgtEl>
                                          <p:spTgt spid="7"/>
                                        </p:tgtEl>
                                      </p:cBhvr>
                                      <p:to x="100000" y="60000"/>
                                    </p:animScale>
                                    <p:animScale>
                                      <p:cBhvr>
                                        <p:cTn id="32" dur="166" decel="50000">
                                          <p:stCondLst>
                                            <p:cond delay="676"/>
                                          </p:stCondLst>
                                        </p:cTn>
                                        <p:tgtEl>
                                          <p:spTgt spid="7"/>
                                        </p:tgtEl>
                                      </p:cBhvr>
                                      <p:to x="100000" y="100000"/>
                                    </p:animScale>
                                    <p:animScale>
                                      <p:cBhvr>
                                        <p:cTn id="33" dur="26">
                                          <p:stCondLst>
                                            <p:cond delay="1312"/>
                                          </p:stCondLst>
                                        </p:cTn>
                                        <p:tgtEl>
                                          <p:spTgt spid="7"/>
                                        </p:tgtEl>
                                      </p:cBhvr>
                                      <p:to x="100000" y="80000"/>
                                    </p:animScale>
                                    <p:animScale>
                                      <p:cBhvr>
                                        <p:cTn id="34" dur="166" decel="50000">
                                          <p:stCondLst>
                                            <p:cond delay="1338"/>
                                          </p:stCondLst>
                                        </p:cTn>
                                        <p:tgtEl>
                                          <p:spTgt spid="7"/>
                                        </p:tgtEl>
                                      </p:cBhvr>
                                      <p:to x="100000" y="100000"/>
                                    </p:animScale>
                                    <p:animScale>
                                      <p:cBhvr>
                                        <p:cTn id="35" dur="26">
                                          <p:stCondLst>
                                            <p:cond delay="1642"/>
                                          </p:stCondLst>
                                        </p:cTn>
                                        <p:tgtEl>
                                          <p:spTgt spid="7"/>
                                        </p:tgtEl>
                                      </p:cBhvr>
                                      <p:to x="100000" y="90000"/>
                                    </p:animScale>
                                    <p:animScale>
                                      <p:cBhvr>
                                        <p:cTn id="36" dur="166" decel="50000">
                                          <p:stCondLst>
                                            <p:cond delay="1668"/>
                                          </p:stCondLst>
                                        </p:cTn>
                                        <p:tgtEl>
                                          <p:spTgt spid="7"/>
                                        </p:tgtEl>
                                      </p:cBhvr>
                                      <p:to x="100000" y="100000"/>
                                    </p:animScale>
                                    <p:animScale>
                                      <p:cBhvr>
                                        <p:cTn id="37" dur="26">
                                          <p:stCondLst>
                                            <p:cond delay="1808"/>
                                          </p:stCondLst>
                                        </p:cTn>
                                        <p:tgtEl>
                                          <p:spTgt spid="7"/>
                                        </p:tgtEl>
                                      </p:cBhvr>
                                      <p:to x="100000" y="95000"/>
                                    </p:animScale>
                                    <p:animScale>
                                      <p:cBhvr>
                                        <p:cTn id="38"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DEA9D0C-09B0-D724-62E3-AE4379B3CC8B}"/>
              </a:ext>
            </a:extLst>
          </p:cNvPr>
          <p:cNvSpPr>
            <a:spLocks noGrp="1"/>
          </p:cNvSpPr>
          <p:nvPr>
            <p:ph type="title"/>
          </p:nvPr>
        </p:nvSpPr>
        <p:spPr/>
        <p:txBody>
          <a:bodyPr/>
          <a:lstStyle/>
          <a:p>
            <a:pPr algn="ctr"/>
            <a:r>
              <a:rPr lang="de-DE" dirty="0"/>
              <a:t>Schnurversuch</a:t>
            </a:r>
            <a:endParaRPr lang="de-AT" dirty="0"/>
          </a:p>
        </p:txBody>
      </p:sp>
      <mc:AlternateContent xmlns:mc="http://schemas.openxmlformats.org/markup-compatibility/2006">
        <mc:Choice xmlns:am3d="http://schemas.microsoft.com/office/drawing/2017/model3d" Requires="am3d">
          <p:graphicFrame>
            <p:nvGraphicFramePr>
              <p:cNvPr id="4" name="3D-Modell 3" descr="Glühlampe">
                <a:extLst>
                  <a:ext uri="{FF2B5EF4-FFF2-40B4-BE49-F238E27FC236}">
                    <a16:creationId xmlns:a16="http://schemas.microsoft.com/office/drawing/2014/main" id="{96CE0392-9A44-4C1F-E132-E9256E62542D}"/>
                  </a:ext>
                </a:extLst>
              </p:cNvPr>
              <p:cNvGraphicFramePr>
                <a:graphicFrameLocks noChangeAspect="1"/>
              </p:cNvGraphicFramePr>
              <p:nvPr>
                <p:extLst>
                  <p:ext uri="{D42A27DB-BD31-4B8C-83A1-F6EECF244321}">
                    <p14:modId xmlns:p14="http://schemas.microsoft.com/office/powerpoint/2010/main" val="832539212"/>
                  </p:ext>
                </p:extLst>
              </p:nvPr>
            </p:nvGraphicFramePr>
            <p:xfrm>
              <a:off x="5518348" y="4221088"/>
              <a:ext cx="1303661" cy="2119079"/>
            </p:xfrm>
            <a:graphic>
              <a:graphicData uri="http://schemas.microsoft.com/office/drawing/2017/model3d">
                <am3d:model3d r:embed="rId3">
                  <am3d:spPr>
                    <a:xfrm>
                      <a:off x="0" y="0"/>
                      <a:ext cx="1303661" cy="2119079"/>
                    </a:xfrm>
                    <a:prstGeom prst="rect">
                      <a:avLst/>
                    </a:prstGeom>
                  </am3d:spPr>
                  <am3d:camera>
                    <am3d:pos x="0" y="0" z="61285287"/>
                    <am3d:up dx="0" dy="36000000" dz="0"/>
                    <am3d:lookAt x="0" y="0" z="0"/>
                    <am3d:perspective fov="2700000"/>
                  </am3d:camera>
                  <am3d:trans>
                    <am3d:meterPerModelUnit n="130752" d="1000000"/>
                    <am3d:preTrans dx="0" dy="-18000000" dz="0"/>
                    <am3d:scale>
                      <am3d:sx n="1000000" d="1000000"/>
                      <am3d:sy n="1000000" d="1000000"/>
                      <am3d:sz n="1000000" d="1000000"/>
                    </am3d:scale>
                    <am3d:rot ax="1601159" ay="149854" az="75287"/>
                    <am3d:postTrans dx="0" dy="0" dz="0"/>
                  </am3d:trans>
                  <am3d:raster rName="Office3DRenderer" rVer="16.0.8326">
                    <am3d:blip r:embed="rId4"/>
                  </am3d:raster>
                  <am3d:objViewport viewportSz="2813693"/>
                  <am3d:ambientLight>
                    <am3d:clr>
                      <a:scrgbClr r="50000" g="50000" b="50000"/>
                    </am3d:clr>
                    <am3d:illuminance n="500000" d="1000000"/>
                  </am3d:ambientLight>
                  <am3d:ptLight rad="0">
                    <am3d:clr>
                      <a:scrgbClr r="100000" g="75000" b="50000"/>
                    </am3d:clr>
                    <am3d:intensity n="9765625" d="1000000"/>
                    <am3d:pos x="21959998" y="70920001" z="16344003"/>
                  </am3d:ptLight>
                  <am3d:ptLight rad="0">
                    <am3d:clr>
                      <a:scrgbClr r="40000" g="60000" b="95000"/>
                    </am3d:clr>
                    <am3d:intensity n="12250000" d="1000000"/>
                    <am3d:pos x="-37964106" y="51130435" z="57631972"/>
                  </am3d:ptLight>
                  <am3d:ptLight rad="0">
                    <am3d:clr>
                      <a:scrgbClr r="86837" g="72700" b="100000"/>
                    </am3d:clr>
                    <am3d:intensity n="3125000" d="1000000"/>
                    <am3d:pos x="-37739122" y="58056624" z="-34769649"/>
                  </am3d:ptLight>
                </am3d:model3d>
              </a:graphicData>
            </a:graphic>
          </p:graphicFrame>
        </mc:Choice>
        <mc:Fallback>
          <p:pic>
            <p:nvPicPr>
              <p:cNvPr id="4" name="3D-Modell 3" descr="Glühlampe">
                <a:extLst>
                  <a:ext uri="{FF2B5EF4-FFF2-40B4-BE49-F238E27FC236}">
                    <a16:creationId xmlns:a16="http://schemas.microsoft.com/office/drawing/2014/main" id="{96CE0392-9A44-4C1F-E132-E9256E62542D}"/>
                  </a:ext>
                </a:extLst>
              </p:cNvPr>
              <p:cNvPicPr>
                <a:picLocks noGrp="1" noRot="1" noChangeAspect="1" noMove="1" noResize="1" noEditPoints="1" noAdjustHandles="1" noChangeArrowheads="1" noChangeShapeType="1" noCrop="1"/>
              </p:cNvPicPr>
              <p:nvPr/>
            </p:nvPicPr>
            <p:blipFill>
              <a:blip r:embed="rId4"/>
              <a:stretch>
                <a:fillRect/>
              </a:stretch>
            </p:blipFill>
            <p:spPr>
              <a:xfrm>
                <a:off x="5518348" y="4221088"/>
                <a:ext cx="1303661" cy="2119079"/>
              </a:xfrm>
              <a:prstGeom prst="rect">
                <a:avLst/>
              </a:prstGeom>
            </p:spPr>
          </p:pic>
        </mc:Fallback>
      </mc:AlternateContent>
    </p:spTree>
    <p:extLst>
      <p:ext uri="{BB962C8B-B14F-4D97-AF65-F5344CB8AC3E}">
        <p14:creationId xmlns:p14="http://schemas.microsoft.com/office/powerpoint/2010/main" val="13323277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What is a Kahoot Quiz and how does it work? — Hyett Education">
            <a:extLst>
              <a:ext uri="{FF2B5EF4-FFF2-40B4-BE49-F238E27FC236}">
                <a16:creationId xmlns:a16="http://schemas.microsoft.com/office/drawing/2014/main" id="{F9FB50F4-9F42-EFF3-3D00-75DF46BF8F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75177" y="2263570"/>
            <a:ext cx="5119235" cy="2880320"/>
          </a:xfrm>
          <a:prstGeom prst="rect">
            <a:avLst/>
          </a:prstGeom>
          <a:noFill/>
          <a:extLst>
            <a:ext uri="{909E8E84-426E-40DD-AFC4-6F175D3DCCD1}">
              <a14:hiddenFill xmlns:a14="http://schemas.microsoft.com/office/drawing/2010/main">
                <a:solidFill>
                  <a:srgbClr val="FFFFFF"/>
                </a:solidFill>
              </a14:hiddenFill>
            </a:ext>
          </a:extLst>
        </p:spPr>
      </p:pic>
      <p:sp>
        <p:nvSpPr>
          <p:cNvPr id="2" name="Titel 1">
            <a:extLst>
              <a:ext uri="{FF2B5EF4-FFF2-40B4-BE49-F238E27FC236}">
                <a16:creationId xmlns:a16="http://schemas.microsoft.com/office/drawing/2014/main" id="{C743490F-26E7-7DB7-6CCB-DBB95B6FA383}"/>
              </a:ext>
            </a:extLst>
          </p:cNvPr>
          <p:cNvSpPr>
            <a:spLocks noGrp="1"/>
          </p:cNvSpPr>
          <p:nvPr>
            <p:ph type="title"/>
          </p:nvPr>
        </p:nvSpPr>
        <p:spPr/>
        <p:txBody>
          <a:bodyPr/>
          <a:lstStyle/>
          <a:p>
            <a:pPr algn="ctr"/>
            <a:r>
              <a:rPr lang="de-DE" dirty="0"/>
              <a:t>Jetzt Kahoot spielen!</a:t>
            </a:r>
            <a:endParaRPr lang="de-AT" dirty="0"/>
          </a:p>
        </p:txBody>
      </p:sp>
      <p:sp>
        <p:nvSpPr>
          <p:cNvPr id="4" name="Textfeld 3">
            <a:extLst>
              <a:ext uri="{FF2B5EF4-FFF2-40B4-BE49-F238E27FC236}">
                <a16:creationId xmlns:a16="http://schemas.microsoft.com/office/drawing/2014/main" id="{E0B59BBA-1103-2A22-0F7C-46B9497F3A09}"/>
              </a:ext>
            </a:extLst>
          </p:cNvPr>
          <p:cNvSpPr txBox="1"/>
          <p:nvPr/>
        </p:nvSpPr>
        <p:spPr>
          <a:xfrm>
            <a:off x="2097968" y="5373216"/>
            <a:ext cx="7992888" cy="830997"/>
          </a:xfrm>
          <a:prstGeom prst="rect">
            <a:avLst/>
          </a:prstGeom>
          <a:noFill/>
        </p:spPr>
        <p:txBody>
          <a:bodyPr wrap="square">
            <a:spAutoFit/>
          </a:bodyPr>
          <a:lstStyle/>
          <a:p>
            <a:pPr algn="ctr"/>
            <a:r>
              <a:rPr lang="de-AT" sz="2400" dirty="0">
                <a:hlinkClick r:id="rId3">
                  <a:extLst>
                    <a:ext uri="{A12FA001-AC4F-418D-AE19-62706E023703}">
                      <ahyp:hlinkClr xmlns:ahyp="http://schemas.microsoft.com/office/drawing/2018/hyperlinkcolor" val="tx"/>
                    </a:ext>
                  </a:extLst>
                </a:hlinkClick>
              </a:rPr>
              <a:t>https://create.kahoot.it/details/8a1a8207-ac42-475f-a28b-e36d7578c4b8?drawer=</a:t>
            </a:r>
            <a:r>
              <a:rPr lang="de-AT" sz="2400" dirty="0"/>
              <a:t> </a:t>
            </a:r>
          </a:p>
        </p:txBody>
      </p:sp>
      <p:pic>
        <p:nvPicPr>
          <p:cNvPr id="6" name="Grafik 5" descr="Ein Bild, das Weinrot, Karminrot, Rechteck, Muster enthält.&#10;&#10;KI-generierte Inhalte können fehlerhaft sein.">
            <a:extLst>
              <a:ext uri="{FF2B5EF4-FFF2-40B4-BE49-F238E27FC236}">
                <a16:creationId xmlns:a16="http://schemas.microsoft.com/office/drawing/2014/main" id="{158D5DB1-CB9A-05E6-F1F3-127D1A605E27}"/>
              </a:ext>
            </a:extLst>
          </p:cNvPr>
          <p:cNvPicPr>
            <a:picLocks noChangeAspect="1"/>
          </p:cNvPicPr>
          <p:nvPr/>
        </p:nvPicPr>
        <p:blipFill>
          <a:blip r:embed="rId4"/>
          <a:stretch>
            <a:fillRect/>
          </a:stretch>
        </p:blipFill>
        <p:spPr>
          <a:xfrm>
            <a:off x="6598468" y="2275139"/>
            <a:ext cx="4428492" cy="2890822"/>
          </a:xfrm>
          <a:prstGeom prst="rect">
            <a:avLst/>
          </a:prstGeom>
        </p:spPr>
      </p:pic>
    </p:spTree>
    <p:extLst>
      <p:ext uri="{BB962C8B-B14F-4D97-AF65-F5344CB8AC3E}">
        <p14:creationId xmlns:p14="http://schemas.microsoft.com/office/powerpoint/2010/main" val="1981424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87720E-2C31-D9BB-FBAE-E804FC9A81A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B8C2B57E-519B-A231-58CE-F5D3662A76B0}"/>
              </a:ext>
            </a:extLst>
          </p:cNvPr>
          <p:cNvSpPr>
            <a:spLocks noGrp="1"/>
          </p:cNvSpPr>
          <p:nvPr>
            <p:ph type="title"/>
          </p:nvPr>
        </p:nvSpPr>
        <p:spPr/>
        <p:txBody>
          <a:bodyPr/>
          <a:lstStyle/>
          <a:p>
            <a:pPr algn="ctr"/>
            <a:r>
              <a:rPr lang="de-DE" dirty="0"/>
              <a:t>Quellen</a:t>
            </a:r>
            <a:endParaRPr lang="de-AT" dirty="0"/>
          </a:p>
        </p:txBody>
      </p:sp>
      <p:sp>
        <p:nvSpPr>
          <p:cNvPr id="7" name="Textfeld 6">
            <a:extLst>
              <a:ext uri="{FF2B5EF4-FFF2-40B4-BE49-F238E27FC236}">
                <a16:creationId xmlns:a16="http://schemas.microsoft.com/office/drawing/2014/main" id="{BF4EA127-86E2-E94F-37BA-7D158750230F}"/>
              </a:ext>
            </a:extLst>
          </p:cNvPr>
          <p:cNvSpPr txBox="1"/>
          <p:nvPr/>
        </p:nvSpPr>
        <p:spPr>
          <a:xfrm>
            <a:off x="1522414" y="2060848"/>
            <a:ext cx="9649072" cy="2677656"/>
          </a:xfrm>
          <a:prstGeom prst="rect">
            <a:avLst/>
          </a:prstGeom>
          <a:noFill/>
        </p:spPr>
        <p:txBody>
          <a:bodyPr wrap="square">
            <a:spAutoFit/>
          </a:bodyPr>
          <a:lstStyle/>
          <a:p>
            <a:r>
              <a:rPr lang="de-AT" sz="2400" b="1" dirty="0"/>
              <a:t>Fachbuch:</a:t>
            </a:r>
            <a:r>
              <a:rPr lang="de-AT" sz="2400" dirty="0"/>
              <a:t> </a:t>
            </a:r>
            <a:r>
              <a:rPr lang="de-AT" sz="2400" dirty="0" err="1"/>
              <a:t>Schecker</a:t>
            </a:r>
            <a:r>
              <a:rPr lang="de-AT" sz="2400" dirty="0"/>
              <a:t>, H., Wilhelm, T., Hopf, M., &amp; </a:t>
            </a:r>
            <a:r>
              <a:rPr lang="de-AT" sz="2400" dirty="0" err="1"/>
              <a:t>Duit</a:t>
            </a:r>
            <a:r>
              <a:rPr lang="de-AT" sz="2400" dirty="0"/>
              <a:t>, R. (2018). </a:t>
            </a:r>
            <a:r>
              <a:rPr lang="de-AT" sz="2400" i="1" dirty="0"/>
              <a:t>Schülervorstellungen und Physikunterricht</a:t>
            </a:r>
            <a:r>
              <a:rPr lang="de-AT" sz="2400" dirty="0"/>
              <a:t>. Springer Spektrum.</a:t>
            </a:r>
          </a:p>
          <a:p>
            <a:pPr marL="342900" indent="-342900">
              <a:buAutoNum type="arabicPeriod"/>
            </a:pPr>
            <a:endParaRPr lang="de-AT" sz="2400" dirty="0"/>
          </a:p>
          <a:p>
            <a:r>
              <a:rPr lang="de-AT" sz="2400" b="1" dirty="0"/>
              <a:t>Webseite / Artikel (Uni Graz):</a:t>
            </a:r>
            <a:r>
              <a:rPr lang="de-AT" sz="2400" dirty="0"/>
              <a:t> </a:t>
            </a:r>
            <a:r>
              <a:rPr lang="de-AT" sz="2400" dirty="0" err="1"/>
              <a:t>Obczovsky</a:t>
            </a:r>
            <a:r>
              <a:rPr lang="de-AT" sz="2400" dirty="0"/>
              <a:t>, M. (2025, 14. April). </a:t>
            </a:r>
            <a:r>
              <a:rPr lang="de-AT" sz="2400" i="1" dirty="0"/>
              <a:t>Sender-Empfänger-Optikkonzeption</a:t>
            </a:r>
            <a:r>
              <a:rPr lang="de-AT" sz="2400" dirty="0"/>
              <a:t>. Fachbereich Physikdidaktik, Universität Graz. </a:t>
            </a:r>
            <a:r>
              <a:rPr lang="de-AT" sz="2400" dirty="0">
                <a:hlinkClick r:id="rId3"/>
              </a:rPr>
              <a:t>https://physikdidaktik.uni-graz.at/de/neuigkeiten/sender-empfaenger-optikkonzeption/</a:t>
            </a:r>
            <a:endParaRPr lang="de-AT" sz="2400" dirty="0"/>
          </a:p>
        </p:txBody>
      </p:sp>
    </p:spTree>
    <p:extLst>
      <p:ext uri="{BB962C8B-B14F-4D97-AF65-F5344CB8AC3E}">
        <p14:creationId xmlns:p14="http://schemas.microsoft.com/office/powerpoint/2010/main" val="6831386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chultafel 16 : 9">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80000"/>
                <a:satMod val="300000"/>
              </a:schemeClr>
            </a:gs>
            <a:gs pos="100000">
              <a:schemeClr val="phClr">
                <a:shade val="30000"/>
                <a:satMod val="200000"/>
              </a:schemeClr>
            </a:gs>
          </a:gsLst>
          <a:path path="circle">
            <a:fillToRect l="50000" t="50000" r="50000" b="50000"/>
          </a:path>
        </a:gradFill>
        <a:blipFill rotWithShape="1">
          <a:blip xmlns:r="http://schemas.openxmlformats.org/officeDocument/2006/relationships" r:embed="rId1">
            <a:duotone>
              <a:schemeClr val="phClr">
                <a:shade val="12000"/>
                <a:satMod val="240000"/>
              </a:schemeClr>
              <a:schemeClr val="phClr">
                <a:tint val="65000"/>
              </a:schemeClr>
            </a:duotone>
          </a:blip>
          <a:stretch/>
        </a:blipFill>
      </a:bgFillStyleLst>
    </a:fmtScheme>
  </a:themeElements>
  <a:objectDefaults>
    <a:spDef>
      <a:spPr>
        <a:ln>
          <a:miter lim="800000"/>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25400">
          <a:miter lim="800000"/>
          <a:tailEnd type="none"/>
        </a:ln>
      </a:spPr>
      <a:bodyPr/>
      <a:lstStyle/>
      <a:style>
        <a:lnRef idx="1">
          <a:schemeClr val="accent1"/>
        </a:lnRef>
        <a:fillRef idx="0">
          <a:schemeClr val="accent1"/>
        </a:fillRef>
        <a:effectRef idx="0">
          <a:schemeClr val="accent1"/>
        </a:effectRef>
        <a:fontRef idx="minor">
          <a:schemeClr val="tx1"/>
        </a:fontRef>
      </a:style>
    </a:lnDef>
    <a:txDef>
      <a:spPr>
        <a:noFill/>
      </a:spPr>
      <a:bodyPr wrap="square" rtlCol="0">
        <a:spAutoFit/>
      </a:bodyPr>
      <a:lstStyle>
        <a:defPPr>
          <a:lnSpc>
            <a:spcPct val="90000"/>
          </a:lnSpc>
          <a:defRPr sz="2400"/>
        </a:defPPr>
      </a:lstStyle>
    </a:txDef>
  </a:objectDefaults>
  <a:extraClrSchemeLst/>
  <a:extLst>
    <a:ext uri="{05A4C25C-085E-4340-85A3-A5531E510DB2}">
      <thm15:themeFamily xmlns:thm15="http://schemas.microsoft.com/office/thememl/2012/main" name="Präsentation2" id="{11EF8185-1BA3-4AC8-9ABD-F16E4B9F1BFA}" vid="{3B86A083-55A0-40EB-9ED5-BE35C0D48941}"/>
    </a:ext>
  </a:extLst>
</a:theme>
</file>

<file path=ppt/theme/theme2.xml><?xml version="1.0" encoding="utf-8"?>
<a:theme xmlns:a="http://schemas.openxmlformats.org/drawingml/2006/main" name="Office-Design">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Design">
  <a:themeElements>
    <a:clrScheme name="Chalkboard_16x9">
      <a:dk1>
        <a:sysClr val="windowText" lastClr="000000"/>
      </a:dk1>
      <a:lt1>
        <a:sysClr val="window" lastClr="FFFFFF"/>
      </a:lt1>
      <a:dk2>
        <a:srgbClr val="333333"/>
      </a:dk2>
      <a:lt2>
        <a:srgbClr val="B2B2B2"/>
      </a:lt2>
      <a:accent1>
        <a:srgbClr val="57BCE5"/>
      </a:accent1>
      <a:accent2>
        <a:srgbClr val="F4D968"/>
      </a:accent2>
      <a:accent3>
        <a:srgbClr val="AEBD57"/>
      </a:accent3>
      <a:accent4>
        <a:srgbClr val="DF9041"/>
      </a:accent4>
      <a:accent5>
        <a:srgbClr val="E35F5F"/>
      </a:accent5>
      <a:accent6>
        <a:srgbClr val="828BCE"/>
      </a:accent6>
      <a:hlink>
        <a:srgbClr val="57BCE5"/>
      </a:hlink>
      <a:folHlink>
        <a:srgbClr val="969696"/>
      </a:folHlink>
    </a:clrScheme>
    <a:fontScheme name="Chalkboard_16x9">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Vorlage</Template>
  <TotalTime>0</TotalTime>
  <Words>646</Words>
  <Application>Microsoft Office PowerPoint</Application>
  <PresentationFormat>Benutzerdefiniert</PresentationFormat>
  <Paragraphs>71</Paragraphs>
  <Slides>19</Slides>
  <Notes>15</Notes>
  <HiddenSlides>0</HiddenSlides>
  <MMClips>0</MMClips>
  <ScaleCrop>false</ScaleCrop>
  <HeadingPairs>
    <vt:vector size="6" baseType="variant">
      <vt:variant>
        <vt:lpstr>Verwendete Schriftarten</vt:lpstr>
      </vt:variant>
      <vt:variant>
        <vt:i4>3</vt:i4>
      </vt:variant>
      <vt:variant>
        <vt:lpstr>Design</vt:lpstr>
      </vt:variant>
      <vt:variant>
        <vt:i4>1</vt:i4>
      </vt:variant>
      <vt:variant>
        <vt:lpstr>Folientitel</vt:lpstr>
      </vt:variant>
      <vt:variant>
        <vt:i4>19</vt:i4>
      </vt:variant>
    </vt:vector>
  </HeadingPairs>
  <TitlesOfParts>
    <vt:vector size="23" baseType="lpstr">
      <vt:lpstr>Arial</vt:lpstr>
      <vt:lpstr>Consolas</vt:lpstr>
      <vt:lpstr>Corbel</vt:lpstr>
      <vt:lpstr>Schultafel 16 : 9</vt:lpstr>
      <vt:lpstr>Lichtausbreitung</vt:lpstr>
      <vt:lpstr>Lichtausbreitung</vt:lpstr>
      <vt:lpstr>Rätsel: 1,2 oder 3?</vt:lpstr>
      <vt:lpstr>Definition eines „Strahls“</vt:lpstr>
      <vt:lpstr>Definition einer „Quelle“</vt:lpstr>
      <vt:lpstr>PowerPoint-Präsentation</vt:lpstr>
      <vt:lpstr>PowerPoint-Präsentation</vt:lpstr>
      <vt:lpstr>Lichtausbreitung</vt:lpstr>
      <vt:lpstr>Selbstsender und Zwischensender</vt:lpstr>
      <vt:lpstr>Ratespiel:  Selbstsender oder Zwischensender?</vt:lpstr>
      <vt:lpstr>PowerPoint-Präsentation</vt:lpstr>
      <vt:lpstr>Selbstsender und Zwischensender</vt:lpstr>
      <vt:lpstr>Lichtgeschwindigkeit</vt:lpstr>
      <vt:lpstr>Lichtgeschwindigkeit</vt:lpstr>
      <vt:lpstr>Lichtgeschwindigkeit</vt:lpstr>
      <vt:lpstr>Rätsel: 1,2 oder 3?</vt:lpstr>
      <vt:lpstr>Schnurversuch</vt:lpstr>
      <vt:lpstr>Jetzt Kahoot spielen!</vt:lpstr>
      <vt:lpstr>Quellen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Freidl-Hollaus Alexander</dc:creator>
  <cp:lastModifiedBy>Freidl-Hollaus Alexander</cp:lastModifiedBy>
  <cp:revision>4</cp:revision>
  <dcterms:created xsi:type="dcterms:W3CDTF">2025-12-11T11:18:24Z</dcterms:created>
  <dcterms:modified xsi:type="dcterms:W3CDTF">2026-01-14T10:07:37Z</dcterms:modified>
</cp:coreProperties>
</file>